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sldIdLst>
    <p:sldId id="256" r:id="rId2"/>
    <p:sldId id="257" r:id="rId3"/>
    <p:sldId id="285" r:id="rId4"/>
    <p:sldId id="258" r:id="rId5"/>
    <p:sldId id="274" r:id="rId6"/>
    <p:sldId id="298" r:id="rId7"/>
    <p:sldId id="300" r:id="rId8"/>
    <p:sldId id="288" r:id="rId9"/>
    <p:sldId id="294" r:id="rId10"/>
    <p:sldId id="287" r:id="rId11"/>
    <p:sldId id="301" r:id="rId12"/>
    <p:sldId id="302" r:id="rId13"/>
    <p:sldId id="303" r:id="rId14"/>
    <p:sldId id="304" r:id="rId15"/>
    <p:sldId id="293" r:id="rId16"/>
    <p:sldId id="299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295" r:id="rId33"/>
    <p:sldId id="269" r:id="rId34"/>
  </p:sldIdLst>
  <p:sldSz cx="9144000" cy="5143500" type="screen16x9"/>
  <p:notesSz cx="6858000" cy="9144000"/>
  <p:embeddedFontLst>
    <p:embeddedFont>
      <p:font typeface="Amasis MT Pro Medium" panose="02040604050005020304" pitchFamily="18" charset="0"/>
      <p:regular r:id="rId36"/>
      <p:italic r:id="rId37"/>
    </p:embeddedFont>
    <p:embeddedFont>
      <p:font typeface="Anton" pitchFamily="2" charset="0"/>
      <p:regular r:id="rId38"/>
    </p:embeddedFont>
    <p:embeddedFont>
      <p:font typeface="Baguet Script" panose="00000500000000000000" pitchFamily="2" charset="0"/>
      <p:regular r:id="rId39"/>
    </p:embeddedFont>
    <p:embeddedFont>
      <p:font typeface="DM Serif Display" pitchFamily="2" charset="0"/>
      <p:regular r:id="rId40"/>
      <p: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67EDAC-E0C9-4A49-B9B9-98991BBAB00A}">
  <a:tblStyle styleId="{E067EDAC-E0C9-4A49-B9B9-98991BBAB0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2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82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991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375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74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811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ga283b7052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5" name="Google Shape;5325;ga283b7052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5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332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18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78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87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82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47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97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273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019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20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466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44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ga283b7052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5" name="Google Shape;5325;ga283b7052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06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11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80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1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58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8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07700" y="955850"/>
            <a:ext cx="6928500" cy="20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36450" y="2933475"/>
            <a:ext cx="42711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4695" y="3759003"/>
            <a:ext cx="2408360" cy="1992670"/>
            <a:chOff x="4654765" y="2053719"/>
            <a:chExt cx="1574709" cy="1302909"/>
          </a:xfrm>
        </p:grpSpPr>
        <p:sp>
          <p:nvSpPr>
            <p:cNvPr id="12" name="Google Shape;12;p2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611787" y="3605900"/>
            <a:ext cx="2090884" cy="2197757"/>
            <a:chOff x="6731156" y="0"/>
            <a:chExt cx="1474218" cy="1549571"/>
          </a:xfrm>
        </p:grpSpPr>
        <p:sp>
          <p:nvSpPr>
            <p:cNvPr id="21" name="Google Shape;21;p2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6"/>
          <p:cNvGrpSpPr/>
          <p:nvPr/>
        </p:nvGrpSpPr>
        <p:grpSpPr>
          <a:xfrm>
            <a:off x="7339378" y="122162"/>
            <a:ext cx="2172809" cy="1995569"/>
            <a:chOff x="3070431" y="1341472"/>
            <a:chExt cx="1136882" cy="1044145"/>
          </a:xfrm>
        </p:grpSpPr>
        <p:grpSp>
          <p:nvGrpSpPr>
            <p:cNvPr id="136" name="Google Shape;136;p6"/>
            <p:cNvGrpSpPr/>
            <p:nvPr/>
          </p:nvGrpSpPr>
          <p:grpSpPr>
            <a:xfrm>
              <a:off x="3659448" y="2055671"/>
              <a:ext cx="547865" cy="329946"/>
              <a:chOff x="3659448" y="2055671"/>
              <a:chExt cx="547865" cy="329946"/>
            </a:xfrm>
          </p:grpSpPr>
          <p:sp>
            <p:nvSpPr>
              <p:cNvPr id="137" name="Google Shape;137;p6"/>
              <p:cNvSpPr/>
              <p:nvPr/>
            </p:nvSpPr>
            <p:spPr>
              <a:xfrm>
                <a:off x="3758206" y="2055671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659448" y="2107751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60248" y="2107751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" name="Google Shape;175;p6"/>
          <p:cNvGrpSpPr/>
          <p:nvPr/>
        </p:nvGrpSpPr>
        <p:grpSpPr>
          <a:xfrm>
            <a:off x="-330240" y="4288275"/>
            <a:ext cx="1675228" cy="1003099"/>
            <a:chOff x="6784369" y="2225096"/>
            <a:chExt cx="1144047" cy="685036"/>
          </a:xfrm>
        </p:grpSpPr>
        <p:sp>
          <p:nvSpPr>
            <p:cNvPr id="176" name="Google Shape;176;p6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815250" y="2016150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3" name="Google Shape;213;p8"/>
          <p:cNvGrpSpPr/>
          <p:nvPr/>
        </p:nvGrpSpPr>
        <p:grpSpPr>
          <a:xfrm>
            <a:off x="-898758" y="53408"/>
            <a:ext cx="2289627" cy="1894430"/>
            <a:chOff x="4654765" y="2053719"/>
            <a:chExt cx="1574709" cy="1302909"/>
          </a:xfrm>
        </p:grpSpPr>
        <p:sp>
          <p:nvSpPr>
            <p:cNvPr id="214" name="Google Shape;214;p8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7367555" y="214829"/>
            <a:ext cx="2144759" cy="1897687"/>
            <a:chOff x="3070431" y="1341472"/>
            <a:chExt cx="1183120" cy="104682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3705686" y="2058353"/>
              <a:ext cx="547865" cy="329946"/>
              <a:chOff x="3705686" y="2058353"/>
              <a:chExt cx="547865" cy="329946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3804444" y="2058353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705686" y="2110433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3706486" y="2110433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"/>
          </p:nvPr>
        </p:nvSpPr>
        <p:spPr>
          <a:xfrm>
            <a:off x="7130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11" y="1399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3"/>
          </p:nvPr>
        </p:nvSpPr>
        <p:spPr>
          <a:xfrm>
            <a:off x="340297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4" hasCustomPrompt="1"/>
          </p:nvPr>
        </p:nvSpPr>
        <p:spPr>
          <a:xfrm>
            <a:off x="3402960" y="13994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5"/>
          </p:nvPr>
        </p:nvSpPr>
        <p:spPr>
          <a:xfrm>
            <a:off x="6092838" y="2278499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6" hasCustomPrompt="1"/>
          </p:nvPr>
        </p:nvSpPr>
        <p:spPr>
          <a:xfrm>
            <a:off x="6092838" y="1399483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7"/>
          </p:nvPr>
        </p:nvSpPr>
        <p:spPr>
          <a:xfrm>
            <a:off x="713050" y="4011451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8" hasCustomPrompt="1"/>
          </p:nvPr>
        </p:nvSpPr>
        <p:spPr>
          <a:xfrm>
            <a:off x="713060" y="3132439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9"/>
          </p:nvPr>
        </p:nvSpPr>
        <p:spPr>
          <a:xfrm>
            <a:off x="7131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3"/>
          </p:nvPr>
        </p:nvSpPr>
        <p:spPr>
          <a:xfrm>
            <a:off x="340292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4"/>
          </p:nvPr>
        </p:nvSpPr>
        <p:spPr>
          <a:xfrm>
            <a:off x="6092975" y="199140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5"/>
          </p:nvPr>
        </p:nvSpPr>
        <p:spPr>
          <a:xfrm>
            <a:off x="713152" y="372435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6"/>
          </p:nvPr>
        </p:nvSpPr>
        <p:spPr>
          <a:xfrm>
            <a:off x="3402973" y="4011499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2960" y="313245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18"/>
          </p:nvPr>
        </p:nvSpPr>
        <p:spPr>
          <a:xfrm>
            <a:off x="6092838" y="401152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9" hasCustomPrompt="1"/>
          </p:nvPr>
        </p:nvSpPr>
        <p:spPr>
          <a:xfrm>
            <a:off x="6092838" y="3132508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20"/>
          </p:nvPr>
        </p:nvSpPr>
        <p:spPr>
          <a:xfrm>
            <a:off x="3402927" y="372440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21"/>
          </p:nvPr>
        </p:nvSpPr>
        <p:spPr>
          <a:xfrm>
            <a:off x="6092975" y="37244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3"/>
          <p:cNvGrpSpPr/>
          <p:nvPr/>
        </p:nvGrpSpPr>
        <p:grpSpPr>
          <a:xfrm>
            <a:off x="-763543" y="-690983"/>
            <a:ext cx="2286076" cy="2104869"/>
            <a:chOff x="4354222" y="153972"/>
            <a:chExt cx="1400867" cy="1289906"/>
          </a:xfrm>
        </p:grpSpPr>
        <p:sp>
          <p:nvSpPr>
            <p:cNvPr id="354" name="Google Shape;354;p13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3"/>
          <p:cNvGrpSpPr/>
          <p:nvPr/>
        </p:nvGrpSpPr>
        <p:grpSpPr>
          <a:xfrm>
            <a:off x="8292441" y="3635072"/>
            <a:ext cx="1689143" cy="2074199"/>
            <a:chOff x="4376828" y="3926459"/>
            <a:chExt cx="991107" cy="1217038"/>
          </a:xfrm>
        </p:grpSpPr>
        <p:sp>
          <p:nvSpPr>
            <p:cNvPr id="379" name="Google Shape;379;p13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1" name="Google Shape;491;p16"/>
          <p:cNvGrpSpPr/>
          <p:nvPr/>
        </p:nvGrpSpPr>
        <p:grpSpPr>
          <a:xfrm rot="383285">
            <a:off x="-206230" y="-236781"/>
            <a:ext cx="2156495" cy="2387794"/>
            <a:chOff x="1180196" y="1611644"/>
            <a:chExt cx="1265489" cy="1401221"/>
          </a:xfrm>
        </p:grpSpPr>
        <p:sp>
          <p:nvSpPr>
            <p:cNvPr id="492" name="Google Shape;492;p16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6"/>
          <p:cNvGrpSpPr/>
          <p:nvPr/>
        </p:nvGrpSpPr>
        <p:grpSpPr>
          <a:xfrm>
            <a:off x="7439683" y="203947"/>
            <a:ext cx="1509343" cy="917624"/>
            <a:chOff x="6784369" y="2217533"/>
            <a:chExt cx="1139212" cy="692599"/>
          </a:xfrm>
        </p:grpSpPr>
        <p:sp>
          <p:nvSpPr>
            <p:cNvPr id="528" name="Google Shape;528;p16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3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3" name="Google Shape;733;p19"/>
          <p:cNvGrpSpPr/>
          <p:nvPr/>
        </p:nvGrpSpPr>
        <p:grpSpPr>
          <a:xfrm>
            <a:off x="8251763" y="4326591"/>
            <a:ext cx="1149987" cy="1065549"/>
            <a:chOff x="7893253" y="3121156"/>
            <a:chExt cx="856410" cy="793528"/>
          </a:xfrm>
        </p:grpSpPr>
        <p:sp>
          <p:nvSpPr>
            <p:cNvPr id="734" name="Google Shape;734;p19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9"/>
          <p:cNvGrpSpPr/>
          <p:nvPr/>
        </p:nvGrpSpPr>
        <p:grpSpPr>
          <a:xfrm>
            <a:off x="-974187" y="-905469"/>
            <a:ext cx="2404758" cy="2080732"/>
            <a:chOff x="6222494" y="3474678"/>
            <a:chExt cx="1406949" cy="1217372"/>
          </a:xfrm>
        </p:grpSpPr>
        <p:sp>
          <p:nvSpPr>
            <p:cNvPr id="741" name="Google Shape;741;p19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33"/>
          <p:cNvGrpSpPr/>
          <p:nvPr/>
        </p:nvGrpSpPr>
        <p:grpSpPr>
          <a:xfrm>
            <a:off x="2850148" y="3142182"/>
            <a:ext cx="1254041" cy="1161963"/>
            <a:chOff x="7893253" y="3121156"/>
            <a:chExt cx="856410" cy="793528"/>
          </a:xfrm>
        </p:grpSpPr>
        <p:sp>
          <p:nvSpPr>
            <p:cNvPr id="1438" name="Google Shape;1438;p33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3"/>
          <p:cNvGrpSpPr/>
          <p:nvPr/>
        </p:nvGrpSpPr>
        <p:grpSpPr>
          <a:xfrm>
            <a:off x="2752588" y="1437961"/>
            <a:ext cx="3466030" cy="3105911"/>
            <a:chOff x="1259573" y="3375920"/>
            <a:chExt cx="1882382" cy="1686803"/>
          </a:xfrm>
        </p:grpSpPr>
        <p:sp>
          <p:nvSpPr>
            <p:cNvPr id="1445" name="Google Shape;1445;p33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3"/>
          <p:cNvGrpSpPr/>
          <p:nvPr/>
        </p:nvGrpSpPr>
        <p:grpSpPr>
          <a:xfrm>
            <a:off x="781655" y="1994578"/>
            <a:ext cx="2408360" cy="1992670"/>
            <a:chOff x="4654765" y="2053719"/>
            <a:chExt cx="1574709" cy="1302909"/>
          </a:xfrm>
        </p:grpSpPr>
        <p:sp>
          <p:nvSpPr>
            <p:cNvPr id="1502" name="Google Shape;1502;p33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3"/>
          <p:cNvGrpSpPr/>
          <p:nvPr/>
        </p:nvGrpSpPr>
        <p:grpSpPr>
          <a:xfrm>
            <a:off x="-540993" y="3759917"/>
            <a:ext cx="2286076" cy="2104869"/>
            <a:chOff x="4354222" y="153972"/>
            <a:chExt cx="1400867" cy="1289906"/>
          </a:xfrm>
        </p:grpSpPr>
        <p:sp>
          <p:nvSpPr>
            <p:cNvPr id="1511" name="Google Shape;1511;p33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33"/>
          <p:cNvGrpSpPr/>
          <p:nvPr/>
        </p:nvGrpSpPr>
        <p:grpSpPr>
          <a:xfrm>
            <a:off x="3920791" y="494488"/>
            <a:ext cx="1540389" cy="1167719"/>
            <a:chOff x="475775" y="3784023"/>
            <a:chExt cx="1050384" cy="796263"/>
          </a:xfrm>
        </p:grpSpPr>
        <p:sp>
          <p:nvSpPr>
            <p:cNvPr id="1536" name="Google Shape;1536;p33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33"/>
          <p:cNvGrpSpPr/>
          <p:nvPr/>
        </p:nvGrpSpPr>
        <p:grpSpPr>
          <a:xfrm>
            <a:off x="1818181" y="4032365"/>
            <a:ext cx="2286011" cy="1977986"/>
            <a:chOff x="6222494" y="3474678"/>
            <a:chExt cx="1406949" cy="1217372"/>
          </a:xfrm>
        </p:grpSpPr>
        <p:sp>
          <p:nvSpPr>
            <p:cNvPr id="1560" name="Google Shape;1560;p33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33"/>
          <p:cNvGrpSpPr/>
          <p:nvPr/>
        </p:nvGrpSpPr>
        <p:grpSpPr>
          <a:xfrm>
            <a:off x="-104134" y="-535553"/>
            <a:ext cx="1689143" cy="2074199"/>
            <a:chOff x="4376828" y="3926459"/>
            <a:chExt cx="991107" cy="1217038"/>
          </a:xfrm>
        </p:grpSpPr>
        <p:sp>
          <p:nvSpPr>
            <p:cNvPr id="1598" name="Google Shape;1598;p33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33"/>
          <p:cNvGrpSpPr/>
          <p:nvPr/>
        </p:nvGrpSpPr>
        <p:grpSpPr>
          <a:xfrm>
            <a:off x="3933422" y="4470463"/>
            <a:ext cx="1675228" cy="1003099"/>
            <a:chOff x="6784369" y="2225096"/>
            <a:chExt cx="1144047" cy="685036"/>
          </a:xfrm>
        </p:grpSpPr>
        <p:sp>
          <p:nvSpPr>
            <p:cNvPr id="1633" name="Google Shape;1633;p33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3"/>
          <p:cNvGrpSpPr/>
          <p:nvPr/>
        </p:nvGrpSpPr>
        <p:grpSpPr>
          <a:xfrm>
            <a:off x="-381333" y="1437447"/>
            <a:ext cx="2188789" cy="2423553"/>
            <a:chOff x="1180196" y="1611644"/>
            <a:chExt cx="1265489" cy="1401221"/>
          </a:xfrm>
        </p:grpSpPr>
        <p:sp>
          <p:nvSpPr>
            <p:cNvPr id="1666" name="Google Shape;1666;p33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33"/>
          <p:cNvGrpSpPr/>
          <p:nvPr/>
        </p:nvGrpSpPr>
        <p:grpSpPr>
          <a:xfrm>
            <a:off x="1624887" y="-449175"/>
            <a:ext cx="2090884" cy="2197757"/>
            <a:chOff x="6731156" y="0"/>
            <a:chExt cx="1474218" cy="1549571"/>
          </a:xfrm>
        </p:grpSpPr>
        <p:sp>
          <p:nvSpPr>
            <p:cNvPr id="1702" name="Google Shape;1702;p33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4"/>
          <p:cNvGrpSpPr/>
          <p:nvPr/>
        </p:nvGrpSpPr>
        <p:grpSpPr>
          <a:xfrm>
            <a:off x="7354655" y="749603"/>
            <a:ext cx="2408360" cy="1992670"/>
            <a:chOff x="4654765" y="2053719"/>
            <a:chExt cx="1574709" cy="1302909"/>
          </a:xfrm>
        </p:grpSpPr>
        <p:sp>
          <p:nvSpPr>
            <p:cNvPr id="1734" name="Google Shape;1734;p34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34"/>
          <p:cNvGrpSpPr/>
          <p:nvPr/>
        </p:nvGrpSpPr>
        <p:grpSpPr>
          <a:xfrm>
            <a:off x="5068582" y="1127304"/>
            <a:ext cx="2286076" cy="2104869"/>
            <a:chOff x="4354222" y="153972"/>
            <a:chExt cx="1400867" cy="1289906"/>
          </a:xfrm>
        </p:grpSpPr>
        <p:sp>
          <p:nvSpPr>
            <p:cNvPr id="1743" name="Google Shape;1743;p34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34"/>
          <p:cNvGrpSpPr/>
          <p:nvPr/>
        </p:nvGrpSpPr>
        <p:grpSpPr>
          <a:xfrm>
            <a:off x="7611779" y="-368999"/>
            <a:ext cx="1540389" cy="1167719"/>
            <a:chOff x="475775" y="3784023"/>
            <a:chExt cx="1050384" cy="796263"/>
          </a:xfrm>
        </p:grpSpPr>
        <p:sp>
          <p:nvSpPr>
            <p:cNvPr id="1768" name="Google Shape;1768;p34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34"/>
          <p:cNvGrpSpPr/>
          <p:nvPr/>
        </p:nvGrpSpPr>
        <p:grpSpPr>
          <a:xfrm>
            <a:off x="3888613" y="3050424"/>
            <a:ext cx="3466030" cy="3105911"/>
            <a:chOff x="1259573" y="3375920"/>
            <a:chExt cx="1882382" cy="1686803"/>
          </a:xfrm>
        </p:grpSpPr>
        <p:sp>
          <p:nvSpPr>
            <p:cNvPr id="1792" name="Google Shape;1792;p34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34"/>
          <p:cNvGrpSpPr/>
          <p:nvPr/>
        </p:nvGrpSpPr>
        <p:grpSpPr>
          <a:xfrm>
            <a:off x="6250685" y="3232163"/>
            <a:ext cx="1675228" cy="1003099"/>
            <a:chOff x="6784369" y="2225096"/>
            <a:chExt cx="1144047" cy="685036"/>
          </a:xfrm>
        </p:grpSpPr>
        <p:sp>
          <p:nvSpPr>
            <p:cNvPr id="1849" name="Google Shape;1849;p34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34"/>
          <p:cNvGrpSpPr/>
          <p:nvPr/>
        </p:nvGrpSpPr>
        <p:grpSpPr>
          <a:xfrm>
            <a:off x="6291998" y="-40980"/>
            <a:ext cx="1254041" cy="1161963"/>
            <a:chOff x="7893253" y="3121156"/>
            <a:chExt cx="856410" cy="793528"/>
          </a:xfrm>
        </p:grpSpPr>
        <p:sp>
          <p:nvSpPr>
            <p:cNvPr id="1882" name="Google Shape;1882;p34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34"/>
          <p:cNvGrpSpPr/>
          <p:nvPr/>
        </p:nvGrpSpPr>
        <p:grpSpPr>
          <a:xfrm>
            <a:off x="3794884" y="238636"/>
            <a:ext cx="2431384" cy="2692167"/>
            <a:chOff x="1180196" y="1611644"/>
            <a:chExt cx="1265489" cy="1401221"/>
          </a:xfrm>
        </p:grpSpPr>
        <p:sp>
          <p:nvSpPr>
            <p:cNvPr id="1889" name="Google Shape;1889;p34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34"/>
          <p:cNvGrpSpPr/>
          <p:nvPr/>
        </p:nvGrpSpPr>
        <p:grpSpPr>
          <a:xfrm>
            <a:off x="7611787" y="3605900"/>
            <a:ext cx="2090884" cy="2197757"/>
            <a:chOff x="6731156" y="0"/>
            <a:chExt cx="1474218" cy="1549571"/>
          </a:xfrm>
        </p:grpSpPr>
        <p:sp>
          <p:nvSpPr>
            <p:cNvPr id="1925" name="Google Shape;1925;p34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59" r:id="rId5"/>
    <p:sldLayoutId id="2147483662" r:id="rId6"/>
    <p:sldLayoutId id="2147483665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8"/>
          <p:cNvSpPr txBox="1">
            <a:spLocks noGrp="1"/>
          </p:cNvSpPr>
          <p:nvPr>
            <p:ph type="ctrTitle"/>
          </p:nvPr>
        </p:nvSpPr>
        <p:spPr>
          <a:xfrm>
            <a:off x="1107700" y="955850"/>
            <a:ext cx="6928500" cy="20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u="sng" dirty="0">
                <a:latin typeface="DM Serif Display" pitchFamily="2" charset="0"/>
                <a:ea typeface="DengXian Light" panose="020B0503020204020204" pitchFamily="2" charset="-122"/>
              </a:rPr>
              <a:t>COFFEE SALES</a:t>
            </a:r>
            <a:br>
              <a:rPr lang="en" sz="6000" u="sng" dirty="0">
                <a:latin typeface="DM Serif Display" pitchFamily="2" charset="0"/>
                <a:ea typeface="DengXian Light" panose="020B0503020204020204" pitchFamily="2" charset="-122"/>
              </a:rPr>
            </a:br>
            <a:r>
              <a:rPr lang="en" dirty="0">
                <a:solidFill>
                  <a:schemeClr val="lt1"/>
                </a:solidFill>
              </a:rPr>
              <a:t>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6" name="Google Shape;1966;p38"/>
          <p:cNvSpPr txBox="1">
            <a:spLocks noGrp="1"/>
          </p:cNvSpPr>
          <p:nvPr>
            <p:ph type="subTitle" idx="1"/>
          </p:nvPr>
        </p:nvSpPr>
        <p:spPr>
          <a:xfrm>
            <a:off x="5895829" y="3572848"/>
            <a:ext cx="2020391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masis MT Pro Medium" panose="02040604050005020304" pitchFamily="18" charset="0"/>
              </a:rPr>
              <a:t>By- Kumari Neha</a:t>
            </a:r>
            <a:endParaRPr sz="1800" dirty="0">
              <a:solidFill>
                <a:schemeClr val="bg2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7" name="Google Shape;1967;p38"/>
          <p:cNvGrpSpPr/>
          <p:nvPr/>
        </p:nvGrpSpPr>
        <p:grpSpPr>
          <a:xfrm>
            <a:off x="-859968" y="1706517"/>
            <a:ext cx="2286076" cy="2104869"/>
            <a:chOff x="4354222" y="153972"/>
            <a:chExt cx="1400867" cy="1289906"/>
          </a:xfrm>
        </p:grpSpPr>
        <p:sp>
          <p:nvSpPr>
            <p:cNvPr id="1968" name="Google Shape;1968;p38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38"/>
          <p:cNvGrpSpPr/>
          <p:nvPr/>
        </p:nvGrpSpPr>
        <p:grpSpPr>
          <a:xfrm>
            <a:off x="210904" y="87963"/>
            <a:ext cx="1540389" cy="1167719"/>
            <a:chOff x="475775" y="3784023"/>
            <a:chExt cx="1050384" cy="796263"/>
          </a:xfrm>
        </p:grpSpPr>
        <p:sp>
          <p:nvSpPr>
            <p:cNvPr id="1993" name="Google Shape;1993;p38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38"/>
          <p:cNvGrpSpPr/>
          <p:nvPr/>
        </p:nvGrpSpPr>
        <p:grpSpPr>
          <a:xfrm>
            <a:off x="1635293" y="3605902"/>
            <a:ext cx="2286011" cy="1977986"/>
            <a:chOff x="6222494" y="3474678"/>
            <a:chExt cx="1406949" cy="1217372"/>
          </a:xfrm>
        </p:grpSpPr>
        <p:sp>
          <p:nvSpPr>
            <p:cNvPr id="2017" name="Google Shape;2017;p38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38"/>
          <p:cNvGrpSpPr/>
          <p:nvPr/>
        </p:nvGrpSpPr>
        <p:grpSpPr>
          <a:xfrm>
            <a:off x="3760263" y="3555149"/>
            <a:ext cx="3466030" cy="3105911"/>
            <a:chOff x="1259573" y="3375920"/>
            <a:chExt cx="1882382" cy="1686803"/>
          </a:xfrm>
        </p:grpSpPr>
        <p:sp>
          <p:nvSpPr>
            <p:cNvPr id="2055" name="Google Shape;2055;p38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38"/>
          <p:cNvGrpSpPr/>
          <p:nvPr/>
        </p:nvGrpSpPr>
        <p:grpSpPr>
          <a:xfrm>
            <a:off x="6022866" y="3924397"/>
            <a:ext cx="1689143" cy="2074199"/>
            <a:chOff x="4376828" y="3926459"/>
            <a:chExt cx="991107" cy="1217038"/>
          </a:xfrm>
        </p:grpSpPr>
        <p:sp>
          <p:nvSpPr>
            <p:cNvPr id="2112" name="Google Shape;2112;p38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38"/>
          <p:cNvGrpSpPr/>
          <p:nvPr/>
        </p:nvGrpSpPr>
        <p:grpSpPr>
          <a:xfrm>
            <a:off x="6977247" y="-12"/>
            <a:ext cx="1675228" cy="1003099"/>
            <a:chOff x="6784369" y="2225096"/>
            <a:chExt cx="1144047" cy="685036"/>
          </a:xfrm>
        </p:grpSpPr>
        <p:sp>
          <p:nvSpPr>
            <p:cNvPr id="2147" name="Google Shape;2147;p38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" name="Google Shape;2179;p38"/>
          <p:cNvGrpSpPr/>
          <p:nvPr/>
        </p:nvGrpSpPr>
        <p:grpSpPr>
          <a:xfrm>
            <a:off x="7796973" y="955857"/>
            <a:ext cx="1254041" cy="1161963"/>
            <a:chOff x="7893253" y="3121156"/>
            <a:chExt cx="856410" cy="793528"/>
          </a:xfrm>
        </p:grpSpPr>
        <p:sp>
          <p:nvSpPr>
            <p:cNvPr id="2180" name="Google Shape;2180;p38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38"/>
          <p:cNvGrpSpPr/>
          <p:nvPr/>
        </p:nvGrpSpPr>
        <p:grpSpPr>
          <a:xfrm>
            <a:off x="7522056" y="2429526"/>
            <a:ext cx="1963279" cy="2173855"/>
            <a:chOff x="1180196" y="1611644"/>
            <a:chExt cx="1265489" cy="1401221"/>
          </a:xfrm>
        </p:grpSpPr>
        <p:sp>
          <p:nvSpPr>
            <p:cNvPr id="2187" name="Google Shape;2187;p38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F2979-7ED8-CC16-0452-18FA4C27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" y="159372"/>
            <a:ext cx="3391082" cy="518808"/>
          </a:xfrm>
        </p:spPr>
        <p:txBody>
          <a:bodyPr/>
          <a:lstStyle/>
          <a:p>
            <a:r>
              <a:rPr lang="en-IN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Baguet Script" panose="00000500000000000000" pitchFamily="2" charset="0"/>
              </a:rPr>
              <a:t>Exploratory Data Analysis (EDA)</a:t>
            </a:r>
            <a:endParaRPr lang="en-I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65A9351-9C46-7D7B-0433-B9EA44CD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22652" r="11048" b="5949"/>
          <a:stretch/>
        </p:blipFill>
        <p:spPr>
          <a:xfrm>
            <a:off x="556260" y="739140"/>
            <a:ext cx="7932420" cy="35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9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D548044-77D7-AEF2-F2D3-BBE3C99F8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2" t="31541" r="11990" b="32903"/>
          <a:stretch/>
        </p:blipFill>
        <p:spPr>
          <a:xfrm>
            <a:off x="542002" y="718738"/>
            <a:ext cx="7946678" cy="2306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0B4A9-414C-DBBE-1437-717C49FE1341}"/>
              </a:ext>
            </a:extLst>
          </p:cNvPr>
          <p:cNvSpPr txBox="1"/>
          <p:nvPr/>
        </p:nvSpPr>
        <p:spPr>
          <a:xfrm>
            <a:off x="542002" y="3170843"/>
            <a:ext cx="67151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There are 1133 transactions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88 missing values in the column 'card’.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No duplicates.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2 unique values of 'cash_type’.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8 different coffee types with 'Americano with Milk' is the most popular product.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9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6F6886F-D75A-21E7-FF3C-6FD55CDFA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23512" r="11612" b="31899"/>
          <a:stretch/>
        </p:blipFill>
        <p:spPr>
          <a:xfrm>
            <a:off x="579120" y="453484"/>
            <a:ext cx="7925543" cy="37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8E8743A-88A9-F75E-6F07-377474F7B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2" t="20932" r="11452" b="5519"/>
          <a:stretch/>
        </p:blipFill>
        <p:spPr>
          <a:xfrm>
            <a:off x="535258" y="341972"/>
            <a:ext cx="8073483" cy="3895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00175-FE74-A2AB-E196-44EEB9BEEE49}"/>
              </a:ext>
            </a:extLst>
          </p:cNvPr>
          <p:cNvSpPr txBox="1"/>
          <p:nvPr/>
        </p:nvSpPr>
        <p:spPr>
          <a:xfrm>
            <a:off x="1167161" y="4371278"/>
            <a:ext cx="4921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~92% of the transactions are from card users.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6F84983-C2FF-D2CC-0431-C300AFB2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365" r="11532" b="35628"/>
          <a:stretch/>
        </p:blipFill>
        <p:spPr>
          <a:xfrm>
            <a:off x="498088" y="468350"/>
            <a:ext cx="7999141" cy="3397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38086-36A2-EF44-80BD-C3A5290DE16A}"/>
              </a:ext>
            </a:extLst>
          </p:cNvPr>
          <p:cNvSpPr txBox="1"/>
          <p:nvPr/>
        </p:nvSpPr>
        <p:spPr>
          <a:xfrm>
            <a:off x="795454" y="4059043"/>
            <a:ext cx="8437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Americano with Milk and Latte are our most popular coffee products. In the second tier are Cappuccino and Americano, while Cortado, Hot Chocolate, Espresso, and Cocoa are less popular. 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3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19010-3365-3070-FD08-47C91E76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08" y="1023892"/>
            <a:ext cx="7538224" cy="2539685"/>
          </a:xfrm>
        </p:spPr>
        <p:txBody>
          <a:bodyPr/>
          <a:lstStyle/>
          <a:p>
            <a:r>
              <a:rPr lang="en-GB" sz="4000" b="1" u="sng" dirty="0">
                <a:latin typeface="Baguet Script" panose="00000500000000000000" pitchFamily="2" charset="0"/>
              </a:rPr>
              <a:t>Trained a simple linear regression model to predict sales</a:t>
            </a:r>
            <a:r>
              <a:rPr lang="en-GB" sz="4000" u="sng" dirty="0">
                <a:latin typeface="Baguet Script" panose="00000500000000000000" pitchFamily="2" charset="0"/>
              </a:rPr>
              <a:t>: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313DB-0EB0-8318-9381-D2875649295A}"/>
              </a:ext>
            </a:extLst>
          </p:cNvPr>
          <p:cNvSpPr txBox="1"/>
          <p:nvPr/>
        </p:nvSpPr>
        <p:spPr>
          <a:xfrm>
            <a:off x="985737" y="2810940"/>
            <a:ext cx="6818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Built a Linear Regression model with LinearRegression() and</a:t>
            </a:r>
          </a:p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Trained it on the training set (model.fit()).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5" name="Google Shape;2275;p41">
            <a:extLst>
              <a:ext uri="{FF2B5EF4-FFF2-40B4-BE49-F238E27FC236}">
                <a16:creationId xmlns:a16="http://schemas.microsoft.com/office/drawing/2014/main" id="{18A18E94-9DCB-0A69-04A4-C28A3AEE2004}"/>
              </a:ext>
            </a:extLst>
          </p:cNvPr>
          <p:cNvGrpSpPr/>
          <p:nvPr/>
        </p:nvGrpSpPr>
        <p:grpSpPr>
          <a:xfrm>
            <a:off x="6365280" y="3301436"/>
            <a:ext cx="1689566" cy="1027193"/>
            <a:chOff x="6784369" y="2217533"/>
            <a:chExt cx="1139212" cy="692599"/>
          </a:xfrm>
        </p:grpSpPr>
        <p:sp>
          <p:nvSpPr>
            <p:cNvPr id="6" name="Google Shape;2276;p41">
              <a:extLst>
                <a:ext uri="{FF2B5EF4-FFF2-40B4-BE49-F238E27FC236}">
                  <a16:creationId xmlns:a16="http://schemas.microsoft.com/office/drawing/2014/main" id="{A476BA1D-1DD5-7AAB-6D12-A15765052263}"/>
                </a:ext>
              </a:extLst>
            </p:cNvPr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77;p41">
              <a:extLst>
                <a:ext uri="{FF2B5EF4-FFF2-40B4-BE49-F238E27FC236}">
                  <a16:creationId xmlns:a16="http://schemas.microsoft.com/office/drawing/2014/main" id="{F46CB077-1BF2-DF62-2909-4448005A8DC6}"/>
                </a:ext>
              </a:extLst>
            </p:cNvPr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78;p41">
              <a:extLst>
                <a:ext uri="{FF2B5EF4-FFF2-40B4-BE49-F238E27FC236}">
                  <a16:creationId xmlns:a16="http://schemas.microsoft.com/office/drawing/2014/main" id="{92BE8B49-F6AC-2763-3F91-DAAE5D665CA6}"/>
                </a:ext>
              </a:extLst>
            </p:cNvPr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79;p41">
              <a:extLst>
                <a:ext uri="{FF2B5EF4-FFF2-40B4-BE49-F238E27FC236}">
                  <a16:creationId xmlns:a16="http://schemas.microsoft.com/office/drawing/2014/main" id="{29C8AC7C-F33A-F5E7-0D72-06B1A4BDF060}"/>
                </a:ext>
              </a:extLst>
            </p:cNvPr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80;p41">
              <a:extLst>
                <a:ext uri="{FF2B5EF4-FFF2-40B4-BE49-F238E27FC236}">
                  <a16:creationId xmlns:a16="http://schemas.microsoft.com/office/drawing/2014/main" id="{67A07F0F-C8BA-6557-5E37-564B7DE502A5}"/>
                </a:ext>
              </a:extLst>
            </p:cNvPr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1;p41">
              <a:extLst>
                <a:ext uri="{FF2B5EF4-FFF2-40B4-BE49-F238E27FC236}">
                  <a16:creationId xmlns:a16="http://schemas.microsoft.com/office/drawing/2014/main" id="{5C785BAC-12CD-8DDD-191C-1E311B879579}"/>
                </a:ext>
              </a:extLst>
            </p:cNvPr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82;p41">
              <a:extLst>
                <a:ext uri="{FF2B5EF4-FFF2-40B4-BE49-F238E27FC236}">
                  <a16:creationId xmlns:a16="http://schemas.microsoft.com/office/drawing/2014/main" id="{16548FCD-EDDA-8E10-752E-D6BB2CC513DC}"/>
                </a:ext>
              </a:extLst>
            </p:cNvPr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83;p41">
              <a:extLst>
                <a:ext uri="{FF2B5EF4-FFF2-40B4-BE49-F238E27FC236}">
                  <a16:creationId xmlns:a16="http://schemas.microsoft.com/office/drawing/2014/main" id="{022E90BA-C841-5F0F-1A23-C1E39A1D3030}"/>
                </a:ext>
              </a:extLst>
            </p:cNvPr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4;p41">
              <a:extLst>
                <a:ext uri="{FF2B5EF4-FFF2-40B4-BE49-F238E27FC236}">
                  <a16:creationId xmlns:a16="http://schemas.microsoft.com/office/drawing/2014/main" id="{CB3B49D4-7317-2CFA-658C-393E681DFC74}"/>
                </a:ext>
              </a:extLst>
            </p:cNvPr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5;p41">
              <a:extLst>
                <a:ext uri="{FF2B5EF4-FFF2-40B4-BE49-F238E27FC236}">
                  <a16:creationId xmlns:a16="http://schemas.microsoft.com/office/drawing/2014/main" id="{EE63891C-1B24-C6E0-8E0C-AD3DDB2469EA}"/>
                </a:ext>
              </a:extLst>
            </p:cNvPr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6;p41">
              <a:extLst>
                <a:ext uri="{FF2B5EF4-FFF2-40B4-BE49-F238E27FC236}">
                  <a16:creationId xmlns:a16="http://schemas.microsoft.com/office/drawing/2014/main" id="{543052B2-74F7-DA38-E5C5-2940872D10A8}"/>
                </a:ext>
              </a:extLst>
            </p:cNvPr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87;p41">
              <a:extLst>
                <a:ext uri="{FF2B5EF4-FFF2-40B4-BE49-F238E27FC236}">
                  <a16:creationId xmlns:a16="http://schemas.microsoft.com/office/drawing/2014/main" id="{80A0D02B-27CC-EE06-7488-50A501F4118F}"/>
                </a:ext>
              </a:extLst>
            </p:cNvPr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88;p41">
              <a:extLst>
                <a:ext uri="{FF2B5EF4-FFF2-40B4-BE49-F238E27FC236}">
                  <a16:creationId xmlns:a16="http://schemas.microsoft.com/office/drawing/2014/main" id="{12BC4CEE-F028-3B2E-2677-BD448705DEF4}"/>
                </a:ext>
              </a:extLst>
            </p:cNvPr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89;p41">
              <a:extLst>
                <a:ext uri="{FF2B5EF4-FFF2-40B4-BE49-F238E27FC236}">
                  <a16:creationId xmlns:a16="http://schemas.microsoft.com/office/drawing/2014/main" id="{BC4BA390-E1A4-0FE5-E39F-352180B740AC}"/>
                </a:ext>
              </a:extLst>
            </p:cNvPr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90;p41">
              <a:extLst>
                <a:ext uri="{FF2B5EF4-FFF2-40B4-BE49-F238E27FC236}">
                  <a16:creationId xmlns:a16="http://schemas.microsoft.com/office/drawing/2014/main" id="{B7537A8B-3141-BE34-75D1-ECA49B8633EB}"/>
                </a:ext>
              </a:extLst>
            </p:cNvPr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91;p41">
              <a:extLst>
                <a:ext uri="{FF2B5EF4-FFF2-40B4-BE49-F238E27FC236}">
                  <a16:creationId xmlns:a16="http://schemas.microsoft.com/office/drawing/2014/main" id="{73A51014-FB9F-8E67-AF04-FCD282E8ED53}"/>
                </a:ext>
              </a:extLst>
            </p:cNvPr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2;p41">
              <a:extLst>
                <a:ext uri="{FF2B5EF4-FFF2-40B4-BE49-F238E27FC236}">
                  <a16:creationId xmlns:a16="http://schemas.microsoft.com/office/drawing/2014/main" id="{E33D79E0-B6DB-8C8B-8F7E-916D1CEBC84D}"/>
                </a:ext>
              </a:extLst>
            </p:cNvPr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3;p41">
              <a:extLst>
                <a:ext uri="{FF2B5EF4-FFF2-40B4-BE49-F238E27FC236}">
                  <a16:creationId xmlns:a16="http://schemas.microsoft.com/office/drawing/2014/main" id="{348583F7-58E7-88E2-EDFE-4F304D217D78}"/>
                </a:ext>
              </a:extLst>
            </p:cNvPr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4;p41">
              <a:extLst>
                <a:ext uri="{FF2B5EF4-FFF2-40B4-BE49-F238E27FC236}">
                  <a16:creationId xmlns:a16="http://schemas.microsoft.com/office/drawing/2014/main" id="{6D9F755A-1090-E763-19C0-B192FCEBF9BD}"/>
                </a:ext>
              </a:extLst>
            </p:cNvPr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5;p41">
              <a:extLst>
                <a:ext uri="{FF2B5EF4-FFF2-40B4-BE49-F238E27FC236}">
                  <a16:creationId xmlns:a16="http://schemas.microsoft.com/office/drawing/2014/main" id="{9903F329-11BC-1E91-9850-FCABECBF8F97}"/>
                </a:ext>
              </a:extLst>
            </p:cNvPr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6;p41">
              <a:extLst>
                <a:ext uri="{FF2B5EF4-FFF2-40B4-BE49-F238E27FC236}">
                  <a16:creationId xmlns:a16="http://schemas.microsoft.com/office/drawing/2014/main" id="{8655E347-2D80-6111-4FB3-DE8CACF67133}"/>
                </a:ext>
              </a:extLst>
            </p:cNvPr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7;p41">
              <a:extLst>
                <a:ext uri="{FF2B5EF4-FFF2-40B4-BE49-F238E27FC236}">
                  <a16:creationId xmlns:a16="http://schemas.microsoft.com/office/drawing/2014/main" id="{FAA3C35D-4526-1819-8A02-A74D59C3662C}"/>
                </a:ext>
              </a:extLst>
            </p:cNvPr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98;p41">
              <a:extLst>
                <a:ext uri="{FF2B5EF4-FFF2-40B4-BE49-F238E27FC236}">
                  <a16:creationId xmlns:a16="http://schemas.microsoft.com/office/drawing/2014/main" id="{A9194B16-4E6F-FC3F-BF69-60793EFAB90B}"/>
                </a:ext>
              </a:extLst>
            </p:cNvPr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99;p41">
              <a:extLst>
                <a:ext uri="{FF2B5EF4-FFF2-40B4-BE49-F238E27FC236}">
                  <a16:creationId xmlns:a16="http://schemas.microsoft.com/office/drawing/2014/main" id="{FC2E6AB4-78AF-08FF-DF51-472958F0A943}"/>
                </a:ext>
              </a:extLst>
            </p:cNvPr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0;p41">
              <a:extLst>
                <a:ext uri="{FF2B5EF4-FFF2-40B4-BE49-F238E27FC236}">
                  <a16:creationId xmlns:a16="http://schemas.microsoft.com/office/drawing/2014/main" id="{B4B99043-6E88-D268-5B1F-016AFD11CB19}"/>
                </a:ext>
              </a:extLst>
            </p:cNvPr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1;p41">
              <a:extLst>
                <a:ext uri="{FF2B5EF4-FFF2-40B4-BE49-F238E27FC236}">
                  <a16:creationId xmlns:a16="http://schemas.microsoft.com/office/drawing/2014/main" id="{65E44EB0-6516-D6A8-F4B5-2EB7F764E677}"/>
                </a:ext>
              </a:extLst>
            </p:cNvPr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2;p41">
              <a:extLst>
                <a:ext uri="{FF2B5EF4-FFF2-40B4-BE49-F238E27FC236}">
                  <a16:creationId xmlns:a16="http://schemas.microsoft.com/office/drawing/2014/main" id="{294D4A53-1F9C-5926-0BE0-07FEC08214AA}"/>
                </a:ext>
              </a:extLst>
            </p:cNvPr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03;p41">
              <a:extLst>
                <a:ext uri="{FF2B5EF4-FFF2-40B4-BE49-F238E27FC236}">
                  <a16:creationId xmlns:a16="http://schemas.microsoft.com/office/drawing/2014/main" id="{16064E7A-E60C-4263-2495-AC9D60B78473}"/>
                </a:ext>
              </a:extLst>
            </p:cNvPr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4;p41">
              <a:extLst>
                <a:ext uri="{FF2B5EF4-FFF2-40B4-BE49-F238E27FC236}">
                  <a16:creationId xmlns:a16="http://schemas.microsoft.com/office/drawing/2014/main" id="{8FEF748D-9586-1E1B-6113-610A19453928}"/>
                </a:ext>
              </a:extLst>
            </p:cNvPr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5;p41">
              <a:extLst>
                <a:ext uri="{FF2B5EF4-FFF2-40B4-BE49-F238E27FC236}">
                  <a16:creationId xmlns:a16="http://schemas.microsoft.com/office/drawing/2014/main" id="{C8FD87DE-937A-7905-8CA6-0B92A5522B97}"/>
                </a:ext>
              </a:extLst>
            </p:cNvPr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6;p41">
              <a:extLst>
                <a:ext uri="{FF2B5EF4-FFF2-40B4-BE49-F238E27FC236}">
                  <a16:creationId xmlns:a16="http://schemas.microsoft.com/office/drawing/2014/main" id="{13F3A887-3012-E785-9BDF-DF7560EE23E3}"/>
                </a:ext>
              </a:extLst>
            </p:cNvPr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7;p41">
              <a:extLst>
                <a:ext uri="{FF2B5EF4-FFF2-40B4-BE49-F238E27FC236}">
                  <a16:creationId xmlns:a16="http://schemas.microsoft.com/office/drawing/2014/main" id="{C45EC684-6657-A45A-934C-DA35D5AD13D3}"/>
                </a:ext>
              </a:extLst>
            </p:cNvPr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275;p41">
            <a:extLst>
              <a:ext uri="{FF2B5EF4-FFF2-40B4-BE49-F238E27FC236}">
                <a16:creationId xmlns:a16="http://schemas.microsoft.com/office/drawing/2014/main" id="{9503BD6D-C5E4-F656-8948-82F696B3A3EB}"/>
              </a:ext>
            </a:extLst>
          </p:cNvPr>
          <p:cNvGrpSpPr/>
          <p:nvPr/>
        </p:nvGrpSpPr>
        <p:grpSpPr>
          <a:xfrm>
            <a:off x="6241526" y="3330286"/>
            <a:ext cx="1689566" cy="1027193"/>
            <a:chOff x="6784369" y="2217533"/>
            <a:chExt cx="1139212" cy="692599"/>
          </a:xfrm>
        </p:grpSpPr>
        <p:sp>
          <p:nvSpPr>
            <p:cNvPr id="39" name="Google Shape;2276;p41">
              <a:extLst>
                <a:ext uri="{FF2B5EF4-FFF2-40B4-BE49-F238E27FC236}">
                  <a16:creationId xmlns:a16="http://schemas.microsoft.com/office/drawing/2014/main" id="{D44585FA-4747-98A7-70F6-BFD1C7E05D0B}"/>
                </a:ext>
              </a:extLst>
            </p:cNvPr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77;p41">
              <a:extLst>
                <a:ext uri="{FF2B5EF4-FFF2-40B4-BE49-F238E27FC236}">
                  <a16:creationId xmlns:a16="http://schemas.microsoft.com/office/drawing/2014/main" id="{046549C9-5E4B-EBA8-993A-259577A6D420}"/>
                </a:ext>
              </a:extLst>
            </p:cNvPr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78;p41">
              <a:extLst>
                <a:ext uri="{FF2B5EF4-FFF2-40B4-BE49-F238E27FC236}">
                  <a16:creationId xmlns:a16="http://schemas.microsoft.com/office/drawing/2014/main" id="{97814222-C1A4-6954-6ADB-A67E82516E09}"/>
                </a:ext>
              </a:extLst>
            </p:cNvPr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79;p41">
              <a:extLst>
                <a:ext uri="{FF2B5EF4-FFF2-40B4-BE49-F238E27FC236}">
                  <a16:creationId xmlns:a16="http://schemas.microsoft.com/office/drawing/2014/main" id="{F4AB725A-5691-884F-1F07-0A7D94A007C8}"/>
                </a:ext>
              </a:extLst>
            </p:cNvPr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80;p41">
              <a:extLst>
                <a:ext uri="{FF2B5EF4-FFF2-40B4-BE49-F238E27FC236}">
                  <a16:creationId xmlns:a16="http://schemas.microsoft.com/office/drawing/2014/main" id="{8EA719E2-16AC-1150-FFBA-95C8880472A0}"/>
                </a:ext>
              </a:extLst>
            </p:cNvPr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81;p41">
              <a:extLst>
                <a:ext uri="{FF2B5EF4-FFF2-40B4-BE49-F238E27FC236}">
                  <a16:creationId xmlns:a16="http://schemas.microsoft.com/office/drawing/2014/main" id="{E0E94452-BAF8-5081-1ED0-FB661DEB9B76}"/>
                </a:ext>
              </a:extLst>
            </p:cNvPr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82;p41">
              <a:extLst>
                <a:ext uri="{FF2B5EF4-FFF2-40B4-BE49-F238E27FC236}">
                  <a16:creationId xmlns:a16="http://schemas.microsoft.com/office/drawing/2014/main" id="{639A0084-CA79-8998-5623-1E5C68588CE2}"/>
                </a:ext>
              </a:extLst>
            </p:cNvPr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83;p41">
              <a:extLst>
                <a:ext uri="{FF2B5EF4-FFF2-40B4-BE49-F238E27FC236}">
                  <a16:creationId xmlns:a16="http://schemas.microsoft.com/office/drawing/2014/main" id="{8089CBAE-899E-38F0-80D3-0BD3B8EAEC86}"/>
                </a:ext>
              </a:extLst>
            </p:cNvPr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84;p41">
              <a:extLst>
                <a:ext uri="{FF2B5EF4-FFF2-40B4-BE49-F238E27FC236}">
                  <a16:creationId xmlns:a16="http://schemas.microsoft.com/office/drawing/2014/main" id="{5D0EE798-A05D-1511-7E0D-014F907F00C3}"/>
                </a:ext>
              </a:extLst>
            </p:cNvPr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85;p41">
              <a:extLst>
                <a:ext uri="{FF2B5EF4-FFF2-40B4-BE49-F238E27FC236}">
                  <a16:creationId xmlns:a16="http://schemas.microsoft.com/office/drawing/2014/main" id="{17B56E63-A27E-ED64-27D5-4908F95507D0}"/>
                </a:ext>
              </a:extLst>
            </p:cNvPr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6;p41">
              <a:extLst>
                <a:ext uri="{FF2B5EF4-FFF2-40B4-BE49-F238E27FC236}">
                  <a16:creationId xmlns:a16="http://schemas.microsoft.com/office/drawing/2014/main" id="{06A3F8B0-0DAA-50C5-579B-C8B5B208C347}"/>
                </a:ext>
              </a:extLst>
            </p:cNvPr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87;p41">
              <a:extLst>
                <a:ext uri="{FF2B5EF4-FFF2-40B4-BE49-F238E27FC236}">
                  <a16:creationId xmlns:a16="http://schemas.microsoft.com/office/drawing/2014/main" id="{F0C9496A-E80F-E4DE-3E13-8AD02E19F84C}"/>
                </a:ext>
              </a:extLst>
            </p:cNvPr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88;p41">
              <a:extLst>
                <a:ext uri="{FF2B5EF4-FFF2-40B4-BE49-F238E27FC236}">
                  <a16:creationId xmlns:a16="http://schemas.microsoft.com/office/drawing/2014/main" id="{C7D51016-CA82-754F-4240-37184B9B6C6A}"/>
                </a:ext>
              </a:extLst>
            </p:cNvPr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89;p41">
              <a:extLst>
                <a:ext uri="{FF2B5EF4-FFF2-40B4-BE49-F238E27FC236}">
                  <a16:creationId xmlns:a16="http://schemas.microsoft.com/office/drawing/2014/main" id="{75800E43-1E21-1FBB-7984-6286E827EEDA}"/>
                </a:ext>
              </a:extLst>
            </p:cNvPr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90;p41">
              <a:extLst>
                <a:ext uri="{FF2B5EF4-FFF2-40B4-BE49-F238E27FC236}">
                  <a16:creationId xmlns:a16="http://schemas.microsoft.com/office/drawing/2014/main" id="{B23134CD-603A-01B5-1515-3680BE8D2DDF}"/>
                </a:ext>
              </a:extLst>
            </p:cNvPr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91;p41">
              <a:extLst>
                <a:ext uri="{FF2B5EF4-FFF2-40B4-BE49-F238E27FC236}">
                  <a16:creationId xmlns:a16="http://schemas.microsoft.com/office/drawing/2014/main" id="{896D2EFB-69D3-4B35-A1D8-A61389EE3980}"/>
                </a:ext>
              </a:extLst>
            </p:cNvPr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92;p41">
              <a:extLst>
                <a:ext uri="{FF2B5EF4-FFF2-40B4-BE49-F238E27FC236}">
                  <a16:creationId xmlns:a16="http://schemas.microsoft.com/office/drawing/2014/main" id="{369D0833-2844-E354-0D85-E1298E41C123}"/>
                </a:ext>
              </a:extLst>
            </p:cNvPr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93;p41">
              <a:extLst>
                <a:ext uri="{FF2B5EF4-FFF2-40B4-BE49-F238E27FC236}">
                  <a16:creationId xmlns:a16="http://schemas.microsoft.com/office/drawing/2014/main" id="{39F4687A-45FF-89AB-6C3E-11E043B0593B}"/>
                </a:ext>
              </a:extLst>
            </p:cNvPr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94;p41">
              <a:extLst>
                <a:ext uri="{FF2B5EF4-FFF2-40B4-BE49-F238E27FC236}">
                  <a16:creationId xmlns:a16="http://schemas.microsoft.com/office/drawing/2014/main" id="{9F74B4BE-BA1F-01E3-B299-08CDFFBB31B7}"/>
                </a:ext>
              </a:extLst>
            </p:cNvPr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95;p41">
              <a:extLst>
                <a:ext uri="{FF2B5EF4-FFF2-40B4-BE49-F238E27FC236}">
                  <a16:creationId xmlns:a16="http://schemas.microsoft.com/office/drawing/2014/main" id="{09427159-8B2D-3A52-27EA-6D0E25941974}"/>
                </a:ext>
              </a:extLst>
            </p:cNvPr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96;p41">
              <a:extLst>
                <a:ext uri="{FF2B5EF4-FFF2-40B4-BE49-F238E27FC236}">
                  <a16:creationId xmlns:a16="http://schemas.microsoft.com/office/drawing/2014/main" id="{FC37F8B3-4CEB-B314-9802-DBD058D646E0}"/>
                </a:ext>
              </a:extLst>
            </p:cNvPr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97;p41">
              <a:extLst>
                <a:ext uri="{FF2B5EF4-FFF2-40B4-BE49-F238E27FC236}">
                  <a16:creationId xmlns:a16="http://schemas.microsoft.com/office/drawing/2014/main" id="{50C120B0-8C50-E0F5-2B03-12EC001F2398}"/>
                </a:ext>
              </a:extLst>
            </p:cNvPr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98;p41">
              <a:extLst>
                <a:ext uri="{FF2B5EF4-FFF2-40B4-BE49-F238E27FC236}">
                  <a16:creationId xmlns:a16="http://schemas.microsoft.com/office/drawing/2014/main" id="{F826DFBB-5EAA-2486-B6D5-51F90A61D176}"/>
                </a:ext>
              </a:extLst>
            </p:cNvPr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99;p41">
              <a:extLst>
                <a:ext uri="{FF2B5EF4-FFF2-40B4-BE49-F238E27FC236}">
                  <a16:creationId xmlns:a16="http://schemas.microsoft.com/office/drawing/2014/main" id="{FF2DA791-A74B-A9A7-AAAC-334C29314D9B}"/>
                </a:ext>
              </a:extLst>
            </p:cNvPr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00;p41">
              <a:extLst>
                <a:ext uri="{FF2B5EF4-FFF2-40B4-BE49-F238E27FC236}">
                  <a16:creationId xmlns:a16="http://schemas.microsoft.com/office/drawing/2014/main" id="{314E91F4-9E53-4C87-3757-76FE8149384D}"/>
                </a:ext>
              </a:extLst>
            </p:cNvPr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01;p41">
              <a:extLst>
                <a:ext uri="{FF2B5EF4-FFF2-40B4-BE49-F238E27FC236}">
                  <a16:creationId xmlns:a16="http://schemas.microsoft.com/office/drawing/2014/main" id="{B06051AE-6145-1001-22B4-392245690D7C}"/>
                </a:ext>
              </a:extLst>
            </p:cNvPr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02;p41">
              <a:extLst>
                <a:ext uri="{FF2B5EF4-FFF2-40B4-BE49-F238E27FC236}">
                  <a16:creationId xmlns:a16="http://schemas.microsoft.com/office/drawing/2014/main" id="{F485E2E6-F985-3E80-D800-555CA1DF96BA}"/>
                </a:ext>
              </a:extLst>
            </p:cNvPr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03;p41">
              <a:extLst>
                <a:ext uri="{FF2B5EF4-FFF2-40B4-BE49-F238E27FC236}">
                  <a16:creationId xmlns:a16="http://schemas.microsoft.com/office/drawing/2014/main" id="{10D277E2-68C9-0F9B-ECE1-F3441504DB7B}"/>
                </a:ext>
              </a:extLst>
            </p:cNvPr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04;p41">
              <a:extLst>
                <a:ext uri="{FF2B5EF4-FFF2-40B4-BE49-F238E27FC236}">
                  <a16:creationId xmlns:a16="http://schemas.microsoft.com/office/drawing/2014/main" id="{0CB1E9E2-5DB0-A448-E88A-C82D675BFBEA}"/>
                </a:ext>
              </a:extLst>
            </p:cNvPr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05;p41">
              <a:extLst>
                <a:ext uri="{FF2B5EF4-FFF2-40B4-BE49-F238E27FC236}">
                  <a16:creationId xmlns:a16="http://schemas.microsoft.com/office/drawing/2014/main" id="{3A7C5D58-802C-4712-9D8D-D70F7C6710FC}"/>
                </a:ext>
              </a:extLst>
            </p:cNvPr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6;p41">
              <a:extLst>
                <a:ext uri="{FF2B5EF4-FFF2-40B4-BE49-F238E27FC236}">
                  <a16:creationId xmlns:a16="http://schemas.microsoft.com/office/drawing/2014/main" id="{A28FF1FB-83BE-9B2D-8745-24E542FAE852}"/>
                </a:ext>
              </a:extLst>
            </p:cNvPr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07;p41">
              <a:extLst>
                <a:ext uri="{FF2B5EF4-FFF2-40B4-BE49-F238E27FC236}">
                  <a16:creationId xmlns:a16="http://schemas.microsoft.com/office/drawing/2014/main" id="{1A92AF29-A07C-10FA-65F2-FD0D92D41DA0}"/>
                </a:ext>
              </a:extLst>
            </p:cNvPr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289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67"/>
          <p:cNvSpPr txBox="1">
            <a:spLocks noGrp="1"/>
          </p:cNvSpPr>
          <p:nvPr>
            <p:ph type="title"/>
          </p:nvPr>
        </p:nvSpPr>
        <p:spPr>
          <a:xfrm>
            <a:off x="214875" y="890107"/>
            <a:ext cx="6294179" cy="1855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u="sng" dirty="0">
                <a:latin typeface="Baguet Script" panose="00000500000000000000" pitchFamily="2" charset="0"/>
                <a:cs typeface="Dreaming Outloud Script Pro" panose="020F0502020204030204" pitchFamily="66" charset="0"/>
              </a:rPr>
              <a:t>Evaluated the model's performance:</a:t>
            </a:r>
            <a:endParaRPr sz="5400"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328" name="Google Shape;5328;p67"/>
          <p:cNvSpPr txBox="1">
            <a:spLocks noGrp="1"/>
          </p:cNvSpPr>
          <p:nvPr>
            <p:ph type="body" idx="4294967295"/>
          </p:nvPr>
        </p:nvSpPr>
        <p:spPr>
          <a:xfrm>
            <a:off x="140352" y="3155770"/>
            <a:ext cx="6294179" cy="141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Evaluated the model's performance using Mean Squared Error (mean_squared_error) and R^2 score (r2_score), which are both standard metrics to assess a regression model's accuracy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.</a:t>
            </a:r>
          </a:p>
          <a:p>
            <a:pPr marL="186262" indent="0">
              <a:buNone/>
            </a:pP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186262" indent="0">
              <a:buNone/>
            </a:pP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endParaRPr lang="en-GB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5374" name="Google Shape;5374;p67"/>
          <p:cNvGrpSpPr/>
          <p:nvPr/>
        </p:nvGrpSpPr>
        <p:grpSpPr>
          <a:xfrm>
            <a:off x="6585489" y="2946626"/>
            <a:ext cx="1941383" cy="1638259"/>
            <a:chOff x="5378926" y="2034495"/>
            <a:chExt cx="1316013" cy="1110609"/>
          </a:xfrm>
        </p:grpSpPr>
        <p:sp>
          <p:nvSpPr>
            <p:cNvPr id="5375" name="Google Shape;5375;p67"/>
            <p:cNvSpPr/>
            <p:nvPr/>
          </p:nvSpPr>
          <p:spPr>
            <a:xfrm>
              <a:off x="5569882" y="2034495"/>
              <a:ext cx="1125058" cy="1071053"/>
            </a:xfrm>
            <a:custGeom>
              <a:avLst/>
              <a:gdLst/>
              <a:ahLst/>
              <a:cxnLst/>
              <a:rect l="l" t="t" r="r" b="b"/>
              <a:pathLst>
                <a:path w="75685" h="72052" extrusionOk="0">
                  <a:moveTo>
                    <a:pt x="37830" y="0"/>
                  </a:moveTo>
                  <a:cubicBezTo>
                    <a:pt x="26900" y="0"/>
                    <a:pt x="15487" y="5491"/>
                    <a:pt x="7443" y="18087"/>
                  </a:cubicBezTo>
                  <a:cubicBezTo>
                    <a:pt x="6742" y="19151"/>
                    <a:pt x="6263" y="20340"/>
                    <a:pt x="5970" y="21591"/>
                  </a:cubicBezTo>
                  <a:cubicBezTo>
                    <a:pt x="0" y="47876"/>
                    <a:pt x="18138" y="65722"/>
                    <a:pt x="37828" y="65722"/>
                  </a:cubicBezTo>
                  <a:cubicBezTo>
                    <a:pt x="39351" y="65722"/>
                    <a:pt x="40883" y="65615"/>
                    <a:pt x="42414" y="65398"/>
                  </a:cubicBezTo>
                  <a:cubicBezTo>
                    <a:pt x="43558" y="66657"/>
                    <a:pt x="44738" y="67873"/>
                    <a:pt x="45927" y="69017"/>
                  </a:cubicBezTo>
                  <a:lnTo>
                    <a:pt x="45962" y="69097"/>
                  </a:lnTo>
                  <a:cubicBezTo>
                    <a:pt x="45962" y="69168"/>
                    <a:pt x="46033" y="69168"/>
                    <a:pt x="46069" y="69168"/>
                  </a:cubicBezTo>
                  <a:lnTo>
                    <a:pt x="46113" y="69168"/>
                  </a:lnTo>
                  <a:cubicBezTo>
                    <a:pt x="46184" y="69239"/>
                    <a:pt x="46255" y="69319"/>
                    <a:pt x="46370" y="69425"/>
                  </a:cubicBezTo>
                  <a:cubicBezTo>
                    <a:pt x="46920" y="69940"/>
                    <a:pt x="47515" y="70463"/>
                    <a:pt x="48180" y="70907"/>
                  </a:cubicBezTo>
                  <a:cubicBezTo>
                    <a:pt x="49067" y="71457"/>
                    <a:pt x="50105" y="71794"/>
                    <a:pt x="51134" y="71900"/>
                  </a:cubicBezTo>
                  <a:lnTo>
                    <a:pt x="51170" y="71980"/>
                  </a:lnTo>
                  <a:cubicBezTo>
                    <a:pt x="51214" y="72016"/>
                    <a:pt x="51249" y="72051"/>
                    <a:pt x="51285" y="72051"/>
                  </a:cubicBezTo>
                  <a:cubicBezTo>
                    <a:pt x="51356" y="72016"/>
                    <a:pt x="51356" y="71980"/>
                    <a:pt x="51356" y="71936"/>
                  </a:cubicBezTo>
                  <a:cubicBezTo>
                    <a:pt x="51628" y="71970"/>
                    <a:pt x="51901" y="71983"/>
                    <a:pt x="52173" y="71983"/>
                  </a:cubicBezTo>
                  <a:cubicBezTo>
                    <a:pt x="52531" y="71983"/>
                    <a:pt x="52888" y="71961"/>
                    <a:pt x="53245" y="71936"/>
                  </a:cubicBezTo>
                  <a:cubicBezTo>
                    <a:pt x="54984" y="71794"/>
                    <a:pt x="56643" y="71235"/>
                    <a:pt x="58231" y="70605"/>
                  </a:cubicBezTo>
                  <a:cubicBezTo>
                    <a:pt x="58267" y="70685"/>
                    <a:pt x="58311" y="70685"/>
                    <a:pt x="58382" y="70685"/>
                  </a:cubicBezTo>
                  <a:cubicBezTo>
                    <a:pt x="58417" y="70650"/>
                    <a:pt x="58417" y="70605"/>
                    <a:pt x="58417" y="70570"/>
                  </a:cubicBezTo>
                  <a:cubicBezTo>
                    <a:pt x="60121" y="69904"/>
                    <a:pt x="61709" y="69168"/>
                    <a:pt x="63110" y="68024"/>
                  </a:cubicBezTo>
                  <a:cubicBezTo>
                    <a:pt x="63143" y="68038"/>
                    <a:pt x="63169" y="68047"/>
                    <a:pt x="63190" y="68047"/>
                  </a:cubicBezTo>
                  <a:cubicBezTo>
                    <a:pt x="63220" y="68047"/>
                    <a:pt x="63240" y="68030"/>
                    <a:pt x="63261" y="67988"/>
                  </a:cubicBezTo>
                  <a:cubicBezTo>
                    <a:pt x="63297" y="67944"/>
                    <a:pt x="63261" y="67908"/>
                    <a:pt x="63226" y="67873"/>
                  </a:cubicBezTo>
                  <a:cubicBezTo>
                    <a:pt x="63190" y="67837"/>
                    <a:pt x="63110" y="67802"/>
                    <a:pt x="63039" y="67766"/>
                  </a:cubicBezTo>
                  <a:cubicBezTo>
                    <a:pt x="61966" y="66214"/>
                    <a:pt x="60893" y="64661"/>
                    <a:pt x="59597" y="63286"/>
                  </a:cubicBezTo>
                  <a:lnTo>
                    <a:pt x="59677" y="63251"/>
                  </a:lnTo>
                  <a:cubicBezTo>
                    <a:pt x="59713" y="63215"/>
                    <a:pt x="59713" y="63180"/>
                    <a:pt x="59713" y="63144"/>
                  </a:cubicBezTo>
                  <a:cubicBezTo>
                    <a:pt x="59692" y="63099"/>
                    <a:pt x="59657" y="63079"/>
                    <a:pt x="59625" y="63079"/>
                  </a:cubicBezTo>
                  <a:cubicBezTo>
                    <a:pt x="59600" y="63079"/>
                    <a:pt x="59577" y="63090"/>
                    <a:pt x="59562" y="63109"/>
                  </a:cubicBezTo>
                  <a:lnTo>
                    <a:pt x="59491" y="63144"/>
                  </a:lnTo>
                  <a:cubicBezTo>
                    <a:pt x="59154" y="62807"/>
                    <a:pt x="58826" y="62479"/>
                    <a:pt x="58453" y="62142"/>
                  </a:cubicBezTo>
                  <a:cubicBezTo>
                    <a:pt x="57681" y="61441"/>
                    <a:pt x="56830" y="60811"/>
                    <a:pt x="55907" y="60297"/>
                  </a:cubicBezTo>
                  <a:cubicBezTo>
                    <a:pt x="58346" y="58744"/>
                    <a:pt x="60706" y="56784"/>
                    <a:pt x="62889" y="54459"/>
                  </a:cubicBezTo>
                  <a:cubicBezTo>
                    <a:pt x="64184" y="54379"/>
                    <a:pt x="65408" y="53750"/>
                    <a:pt x="66215" y="52641"/>
                  </a:cubicBezTo>
                  <a:cubicBezTo>
                    <a:pt x="66961" y="51647"/>
                    <a:pt x="67218" y="50503"/>
                    <a:pt x="67067" y="49358"/>
                  </a:cubicBezTo>
                  <a:cubicBezTo>
                    <a:pt x="67440" y="48799"/>
                    <a:pt x="67848" y="48249"/>
                    <a:pt x="68211" y="47655"/>
                  </a:cubicBezTo>
                  <a:cubicBezTo>
                    <a:pt x="68912" y="46546"/>
                    <a:pt x="69400" y="45366"/>
                    <a:pt x="69693" y="44106"/>
                  </a:cubicBezTo>
                  <a:cubicBezTo>
                    <a:pt x="75685" y="17856"/>
                    <a:pt x="57541" y="0"/>
                    <a:pt x="37830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7"/>
            <p:cNvSpPr/>
            <p:nvPr/>
          </p:nvSpPr>
          <p:spPr>
            <a:xfrm>
              <a:off x="5425602" y="2203050"/>
              <a:ext cx="192814" cy="360105"/>
            </a:xfrm>
            <a:custGeom>
              <a:avLst/>
              <a:gdLst/>
              <a:ahLst/>
              <a:cxnLst/>
              <a:rect l="l" t="t" r="r" b="b"/>
              <a:pathLst>
                <a:path w="12971" h="24225" extrusionOk="0">
                  <a:moveTo>
                    <a:pt x="5397" y="1"/>
                  </a:moveTo>
                  <a:cubicBezTo>
                    <a:pt x="5362" y="1"/>
                    <a:pt x="5323" y="35"/>
                    <a:pt x="5323" y="94"/>
                  </a:cubicBezTo>
                  <a:cubicBezTo>
                    <a:pt x="5288" y="130"/>
                    <a:pt x="5288" y="201"/>
                    <a:pt x="5288" y="272"/>
                  </a:cubicBezTo>
                  <a:cubicBezTo>
                    <a:pt x="4099" y="1753"/>
                    <a:pt x="2955" y="3270"/>
                    <a:pt x="2032" y="4894"/>
                  </a:cubicBezTo>
                  <a:lnTo>
                    <a:pt x="1961" y="4858"/>
                  </a:lnTo>
                  <a:cubicBezTo>
                    <a:pt x="1944" y="4840"/>
                    <a:pt x="1924" y="4832"/>
                    <a:pt x="1904" y="4832"/>
                  </a:cubicBezTo>
                  <a:cubicBezTo>
                    <a:pt x="1884" y="4832"/>
                    <a:pt x="1864" y="4840"/>
                    <a:pt x="1846" y="4858"/>
                  </a:cubicBezTo>
                  <a:cubicBezTo>
                    <a:pt x="1810" y="4894"/>
                    <a:pt x="1810" y="4974"/>
                    <a:pt x="1846" y="5009"/>
                  </a:cubicBezTo>
                  <a:lnTo>
                    <a:pt x="1926" y="5045"/>
                  </a:lnTo>
                  <a:cubicBezTo>
                    <a:pt x="1704" y="5488"/>
                    <a:pt x="1482" y="5896"/>
                    <a:pt x="1260" y="6340"/>
                  </a:cubicBezTo>
                  <a:cubicBezTo>
                    <a:pt x="702" y="7520"/>
                    <a:pt x="293" y="8815"/>
                    <a:pt x="152" y="10146"/>
                  </a:cubicBezTo>
                  <a:cubicBezTo>
                    <a:pt x="139" y="10135"/>
                    <a:pt x="123" y="10131"/>
                    <a:pt x="108" y="10131"/>
                  </a:cubicBezTo>
                  <a:cubicBezTo>
                    <a:pt x="72" y="10131"/>
                    <a:pt x="36" y="10156"/>
                    <a:pt x="36" y="10181"/>
                  </a:cubicBezTo>
                  <a:cubicBezTo>
                    <a:pt x="1" y="10216"/>
                    <a:pt x="36" y="10296"/>
                    <a:pt x="72" y="10296"/>
                  </a:cubicBezTo>
                  <a:lnTo>
                    <a:pt x="107" y="10332"/>
                  </a:lnTo>
                  <a:cubicBezTo>
                    <a:pt x="1" y="11290"/>
                    <a:pt x="36" y="12292"/>
                    <a:pt x="222" y="13250"/>
                  </a:cubicBezTo>
                  <a:cubicBezTo>
                    <a:pt x="222" y="13286"/>
                    <a:pt x="222" y="13286"/>
                    <a:pt x="258" y="13321"/>
                  </a:cubicBezTo>
                  <a:cubicBezTo>
                    <a:pt x="258" y="13437"/>
                    <a:pt x="293" y="13543"/>
                    <a:pt x="329" y="13659"/>
                  </a:cubicBezTo>
                  <a:cubicBezTo>
                    <a:pt x="702" y="15131"/>
                    <a:pt x="1482" y="16426"/>
                    <a:pt x="2369" y="17651"/>
                  </a:cubicBezTo>
                  <a:cubicBezTo>
                    <a:pt x="2369" y="17686"/>
                    <a:pt x="2325" y="17686"/>
                    <a:pt x="2325" y="17722"/>
                  </a:cubicBezTo>
                  <a:cubicBezTo>
                    <a:pt x="2289" y="17757"/>
                    <a:pt x="2325" y="17793"/>
                    <a:pt x="2369" y="17837"/>
                  </a:cubicBezTo>
                  <a:lnTo>
                    <a:pt x="2547" y="17908"/>
                  </a:lnTo>
                  <a:cubicBezTo>
                    <a:pt x="4028" y="19869"/>
                    <a:pt x="5803" y="21678"/>
                    <a:pt x="6911" y="23861"/>
                  </a:cubicBezTo>
                  <a:cubicBezTo>
                    <a:pt x="6947" y="24047"/>
                    <a:pt x="6947" y="24153"/>
                    <a:pt x="6947" y="24153"/>
                  </a:cubicBezTo>
                  <a:cubicBezTo>
                    <a:pt x="6982" y="24189"/>
                    <a:pt x="7027" y="24224"/>
                    <a:pt x="7062" y="24224"/>
                  </a:cubicBezTo>
                  <a:lnTo>
                    <a:pt x="7098" y="24224"/>
                  </a:lnTo>
                  <a:cubicBezTo>
                    <a:pt x="7133" y="24224"/>
                    <a:pt x="7169" y="24153"/>
                    <a:pt x="7133" y="24118"/>
                  </a:cubicBezTo>
                  <a:lnTo>
                    <a:pt x="7133" y="24003"/>
                  </a:lnTo>
                  <a:cubicBezTo>
                    <a:pt x="8721" y="21527"/>
                    <a:pt x="10238" y="18866"/>
                    <a:pt x="11569" y="16240"/>
                  </a:cubicBezTo>
                  <a:lnTo>
                    <a:pt x="11640" y="16169"/>
                  </a:lnTo>
                  <a:cubicBezTo>
                    <a:pt x="11684" y="16134"/>
                    <a:pt x="11720" y="16098"/>
                    <a:pt x="11684" y="16063"/>
                  </a:cubicBezTo>
                  <a:lnTo>
                    <a:pt x="11684" y="16018"/>
                  </a:lnTo>
                  <a:cubicBezTo>
                    <a:pt x="11720" y="15912"/>
                    <a:pt x="11791" y="15797"/>
                    <a:pt x="11826" y="15726"/>
                  </a:cubicBezTo>
                  <a:cubicBezTo>
                    <a:pt x="12163" y="15025"/>
                    <a:pt x="12491" y="14288"/>
                    <a:pt x="12713" y="13543"/>
                  </a:cubicBezTo>
                  <a:cubicBezTo>
                    <a:pt x="12971" y="12514"/>
                    <a:pt x="12971" y="11441"/>
                    <a:pt x="12793" y="10403"/>
                  </a:cubicBezTo>
                  <a:lnTo>
                    <a:pt x="12829" y="10332"/>
                  </a:lnTo>
                  <a:cubicBezTo>
                    <a:pt x="12900" y="10296"/>
                    <a:pt x="12900" y="10252"/>
                    <a:pt x="12864" y="10216"/>
                  </a:cubicBezTo>
                  <a:cubicBezTo>
                    <a:pt x="12829" y="10181"/>
                    <a:pt x="12793" y="10181"/>
                    <a:pt x="12749" y="10181"/>
                  </a:cubicBezTo>
                  <a:cubicBezTo>
                    <a:pt x="12607" y="9551"/>
                    <a:pt x="12421" y="8966"/>
                    <a:pt x="12199" y="8371"/>
                  </a:cubicBezTo>
                  <a:cubicBezTo>
                    <a:pt x="12083" y="8114"/>
                    <a:pt x="11977" y="7892"/>
                    <a:pt x="11826" y="7635"/>
                  </a:cubicBezTo>
                  <a:lnTo>
                    <a:pt x="11862" y="7635"/>
                  </a:lnTo>
                  <a:cubicBezTo>
                    <a:pt x="11906" y="7591"/>
                    <a:pt x="11906" y="7520"/>
                    <a:pt x="11862" y="7484"/>
                  </a:cubicBezTo>
                  <a:cubicBezTo>
                    <a:pt x="11826" y="7449"/>
                    <a:pt x="11791" y="7449"/>
                    <a:pt x="11755" y="7449"/>
                  </a:cubicBezTo>
                  <a:cubicBezTo>
                    <a:pt x="11125" y="6224"/>
                    <a:pt x="10274" y="5080"/>
                    <a:pt x="9422" y="4007"/>
                  </a:cubicBezTo>
                  <a:cubicBezTo>
                    <a:pt x="9466" y="3971"/>
                    <a:pt x="9502" y="3900"/>
                    <a:pt x="9466" y="3865"/>
                  </a:cubicBezTo>
                  <a:cubicBezTo>
                    <a:pt x="9444" y="3842"/>
                    <a:pt x="9415" y="3831"/>
                    <a:pt x="9388" y="3831"/>
                  </a:cubicBezTo>
                  <a:cubicBezTo>
                    <a:pt x="9360" y="3831"/>
                    <a:pt x="9333" y="3842"/>
                    <a:pt x="9316" y="3865"/>
                  </a:cubicBezTo>
                  <a:cubicBezTo>
                    <a:pt x="8207" y="2454"/>
                    <a:pt x="7027" y="1123"/>
                    <a:pt x="5510" y="165"/>
                  </a:cubicBezTo>
                  <a:lnTo>
                    <a:pt x="5510" y="130"/>
                  </a:lnTo>
                  <a:cubicBezTo>
                    <a:pt x="5510" y="50"/>
                    <a:pt x="5474" y="14"/>
                    <a:pt x="5430" y="14"/>
                  </a:cubicBezTo>
                  <a:cubicBezTo>
                    <a:pt x="5421" y="5"/>
                    <a:pt x="5409" y="1"/>
                    <a:pt x="5397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7"/>
            <p:cNvSpPr/>
            <p:nvPr/>
          </p:nvSpPr>
          <p:spPr>
            <a:xfrm>
              <a:off x="5527755" y="2074051"/>
              <a:ext cx="1124864" cy="977195"/>
            </a:xfrm>
            <a:custGeom>
              <a:avLst/>
              <a:gdLst/>
              <a:ahLst/>
              <a:cxnLst/>
              <a:rect l="l" t="t" r="r" b="b"/>
              <a:pathLst>
                <a:path w="75672" h="65738" extrusionOk="0">
                  <a:moveTo>
                    <a:pt x="37828" y="1"/>
                  </a:moveTo>
                  <a:cubicBezTo>
                    <a:pt x="26904" y="1"/>
                    <a:pt x="15502" y="5492"/>
                    <a:pt x="7474" y="18087"/>
                  </a:cubicBezTo>
                  <a:cubicBezTo>
                    <a:pt x="6764" y="19152"/>
                    <a:pt x="6249" y="20376"/>
                    <a:pt x="5992" y="21636"/>
                  </a:cubicBezTo>
                  <a:cubicBezTo>
                    <a:pt x="0" y="47886"/>
                    <a:pt x="18144" y="65738"/>
                    <a:pt x="37854" y="65738"/>
                  </a:cubicBezTo>
                  <a:cubicBezTo>
                    <a:pt x="48785" y="65738"/>
                    <a:pt x="60197" y="60248"/>
                    <a:pt x="68242" y="47655"/>
                  </a:cubicBezTo>
                  <a:cubicBezTo>
                    <a:pt x="68907" y="46582"/>
                    <a:pt x="69422" y="45367"/>
                    <a:pt x="69679" y="44107"/>
                  </a:cubicBezTo>
                  <a:cubicBezTo>
                    <a:pt x="75671" y="17856"/>
                    <a:pt x="57527" y="1"/>
                    <a:pt x="37828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7"/>
            <p:cNvSpPr/>
            <p:nvPr/>
          </p:nvSpPr>
          <p:spPr>
            <a:xfrm>
              <a:off x="5668883" y="2130434"/>
              <a:ext cx="926075" cy="804271"/>
            </a:xfrm>
            <a:custGeom>
              <a:avLst/>
              <a:gdLst/>
              <a:ahLst/>
              <a:cxnLst/>
              <a:rect l="l" t="t" r="r" b="b"/>
              <a:pathLst>
                <a:path w="62299" h="54105" extrusionOk="0">
                  <a:moveTo>
                    <a:pt x="31141" y="0"/>
                  </a:moveTo>
                  <a:cubicBezTo>
                    <a:pt x="22148" y="0"/>
                    <a:pt x="12760" y="4518"/>
                    <a:pt x="6141" y="14880"/>
                  </a:cubicBezTo>
                  <a:cubicBezTo>
                    <a:pt x="5591" y="15767"/>
                    <a:pt x="5148" y="16769"/>
                    <a:pt x="4926" y="17798"/>
                  </a:cubicBezTo>
                  <a:cubicBezTo>
                    <a:pt x="0" y="39417"/>
                    <a:pt x="14935" y="54104"/>
                    <a:pt x="31157" y="54104"/>
                  </a:cubicBezTo>
                  <a:cubicBezTo>
                    <a:pt x="40150" y="54104"/>
                    <a:pt x="49538" y="49590"/>
                    <a:pt x="56158" y="39240"/>
                  </a:cubicBezTo>
                  <a:cubicBezTo>
                    <a:pt x="56752" y="38318"/>
                    <a:pt x="57151" y="37360"/>
                    <a:pt x="57373" y="36322"/>
                  </a:cubicBezTo>
                  <a:cubicBezTo>
                    <a:pt x="62299" y="14702"/>
                    <a:pt x="47363" y="0"/>
                    <a:pt x="31141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7"/>
            <p:cNvSpPr/>
            <p:nvPr/>
          </p:nvSpPr>
          <p:spPr>
            <a:xfrm>
              <a:off x="5378926" y="2244003"/>
              <a:ext cx="199934" cy="357652"/>
            </a:xfrm>
            <a:custGeom>
              <a:avLst/>
              <a:gdLst/>
              <a:ahLst/>
              <a:cxnLst/>
              <a:rect l="l" t="t" r="r" b="b"/>
              <a:pathLst>
                <a:path w="13450" h="24060" extrusionOk="0">
                  <a:moveTo>
                    <a:pt x="5731" y="1"/>
                  </a:moveTo>
                  <a:cubicBezTo>
                    <a:pt x="4179" y="1997"/>
                    <a:pt x="2626" y="3993"/>
                    <a:pt x="1588" y="6246"/>
                  </a:cubicBezTo>
                  <a:cubicBezTo>
                    <a:pt x="515" y="8535"/>
                    <a:pt x="0" y="11125"/>
                    <a:pt x="630" y="13565"/>
                  </a:cubicBezTo>
                  <a:cubicBezTo>
                    <a:pt x="1659" y="17628"/>
                    <a:pt x="5580" y="20289"/>
                    <a:pt x="7355" y="24060"/>
                  </a:cubicBezTo>
                  <a:cubicBezTo>
                    <a:pt x="9093" y="21398"/>
                    <a:pt x="10752" y="18480"/>
                    <a:pt x="12163" y="15632"/>
                  </a:cubicBezTo>
                  <a:cubicBezTo>
                    <a:pt x="12491" y="14931"/>
                    <a:pt x="12828" y="14230"/>
                    <a:pt x="13006" y="13450"/>
                  </a:cubicBezTo>
                  <a:cubicBezTo>
                    <a:pt x="13449" y="11755"/>
                    <a:pt x="13156" y="9937"/>
                    <a:pt x="12491" y="8313"/>
                  </a:cubicBezTo>
                  <a:cubicBezTo>
                    <a:pt x="11826" y="6690"/>
                    <a:pt x="10788" y="5244"/>
                    <a:pt x="9679" y="3842"/>
                  </a:cubicBezTo>
                  <a:cubicBezTo>
                    <a:pt x="8534" y="2360"/>
                    <a:pt x="7319" y="1030"/>
                    <a:pt x="573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7"/>
            <p:cNvSpPr/>
            <p:nvPr/>
          </p:nvSpPr>
          <p:spPr>
            <a:xfrm>
              <a:off x="5441567" y="2242814"/>
              <a:ext cx="48282" cy="360164"/>
            </a:xfrm>
            <a:custGeom>
              <a:avLst/>
              <a:gdLst/>
              <a:ahLst/>
              <a:cxnLst/>
              <a:rect l="l" t="t" r="r" b="b"/>
              <a:pathLst>
                <a:path w="3248" h="24229" extrusionOk="0">
                  <a:moveTo>
                    <a:pt x="1517" y="1"/>
                  </a:moveTo>
                  <a:cubicBezTo>
                    <a:pt x="1473" y="1"/>
                    <a:pt x="1437" y="1"/>
                    <a:pt x="1402" y="81"/>
                  </a:cubicBezTo>
                  <a:cubicBezTo>
                    <a:pt x="0" y="5625"/>
                    <a:pt x="3025" y="23953"/>
                    <a:pt x="3070" y="24140"/>
                  </a:cubicBezTo>
                  <a:cubicBezTo>
                    <a:pt x="3070" y="24191"/>
                    <a:pt x="3107" y="24229"/>
                    <a:pt x="3141" y="24229"/>
                  </a:cubicBezTo>
                  <a:cubicBezTo>
                    <a:pt x="3154" y="24229"/>
                    <a:pt x="3166" y="24223"/>
                    <a:pt x="3176" y="24211"/>
                  </a:cubicBezTo>
                  <a:cubicBezTo>
                    <a:pt x="3212" y="24211"/>
                    <a:pt x="3247" y="24175"/>
                    <a:pt x="3247" y="24104"/>
                  </a:cubicBezTo>
                  <a:cubicBezTo>
                    <a:pt x="3212" y="23918"/>
                    <a:pt x="186" y="5625"/>
                    <a:pt x="1588" y="116"/>
                  </a:cubicBezTo>
                  <a:cubicBezTo>
                    <a:pt x="1624" y="81"/>
                    <a:pt x="1588" y="1"/>
                    <a:pt x="151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7"/>
            <p:cNvSpPr/>
            <p:nvPr/>
          </p:nvSpPr>
          <p:spPr>
            <a:xfrm>
              <a:off x="5410708" y="2299613"/>
              <a:ext cx="113821" cy="54257"/>
            </a:xfrm>
            <a:custGeom>
              <a:avLst/>
              <a:gdLst/>
              <a:ahLst/>
              <a:cxnLst/>
              <a:rect l="l" t="t" r="r" b="b"/>
              <a:pathLst>
                <a:path w="7657" h="3650" extrusionOk="0">
                  <a:moveTo>
                    <a:pt x="7554" y="0"/>
                  </a:moveTo>
                  <a:cubicBezTo>
                    <a:pt x="7537" y="0"/>
                    <a:pt x="7521" y="11"/>
                    <a:pt x="7505" y="30"/>
                  </a:cubicBezTo>
                  <a:lnTo>
                    <a:pt x="3221" y="3428"/>
                  </a:lnTo>
                  <a:lnTo>
                    <a:pt x="151" y="1024"/>
                  </a:lnTo>
                  <a:cubicBezTo>
                    <a:pt x="133" y="1006"/>
                    <a:pt x="107" y="997"/>
                    <a:pt x="79" y="997"/>
                  </a:cubicBezTo>
                  <a:cubicBezTo>
                    <a:pt x="51" y="997"/>
                    <a:pt x="22" y="1006"/>
                    <a:pt x="0" y="1024"/>
                  </a:cubicBezTo>
                  <a:cubicBezTo>
                    <a:pt x="0" y="1059"/>
                    <a:pt x="0" y="1139"/>
                    <a:pt x="45" y="1174"/>
                  </a:cubicBezTo>
                  <a:lnTo>
                    <a:pt x="3185" y="3614"/>
                  </a:lnTo>
                  <a:cubicBezTo>
                    <a:pt x="3221" y="3650"/>
                    <a:pt x="3221" y="3650"/>
                    <a:pt x="3256" y="3650"/>
                  </a:cubicBezTo>
                  <a:cubicBezTo>
                    <a:pt x="3291" y="3650"/>
                    <a:pt x="3291" y="3614"/>
                    <a:pt x="3291" y="3614"/>
                  </a:cubicBezTo>
                  <a:lnTo>
                    <a:pt x="7621" y="172"/>
                  </a:lnTo>
                  <a:cubicBezTo>
                    <a:pt x="7656" y="136"/>
                    <a:pt x="7656" y="101"/>
                    <a:pt x="7621" y="66"/>
                  </a:cubicBezTo>
                  <a:cubicBezTo>
                    <a:pt x="7600" y="20"/>
                    <a:pt x="7577" y="0"/>
                    <a:pt x="75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7"/>
            <p:cNvSpPr/>
            <p:nvPr/>
          </p:nvSpPr>
          <p:spPr>
            <a:xfrm>
              <a:off x="5383802" y="2393203"/>
              <a:ext cx="83616" cy="44669"/>
            </a:xfrm>
            <a:custGeom>
              <a:avLst/>
              <a:gdLst/>
              <a:ahLst/>
              <a:cxnLst/>
              <a:rect l="l" t="t" r="r" b="b"/>
              <a:pathLst>
                <a:path w="5625" h="3005" extrusionOk="0">
                  <a:moveTo>
                    <a:pt x="95" y="0"/>
                  </a:moveTo>
                  <a:cubicBezTo>
                    <a:pt x="55" y="0"/>
                    <a:pt x="26" y="25"/>
                    <a:pt x="0" y="50"/>
                  </a:cubicBezTo>
                  <a:cubicBezTo>
                    <a:pt x="0" y="86"/>
                    <a:pt x="0" y="166"/>
                    <a:pt x="36" y="166"/>
                  </a:cubicBezTo>
                  <a:lnTo>
                    <a:pt x="5474" y="3005"/>
                  </a:lnTo>
                  <a:lnTo>
                    <a:pt x="5545" y="3005"/>
                  </a:lnTo>
                  <a:cubicBezTo>
                    <a:pt x="5581" y="3005"/>
                    <a:pt x="5581" y="2969"/>
                    <a:pt x="5625" y="2969"/>
                  </a:cubicBezTo>
                  <a:cubicBezTo>
                    <a:pt x="5625" y="2898"/>
                    <a:pt x="5625" y="2863"/>
                    <a:pt x="5581" y="2827"/>
                  </a:cubicBezTo>
                  <a:lnTo>
                    <a:pt x="151" y="15"/>
                  </a:lnTo>
                  <a:cubicBezTo>
                    <a:pt x="131" y="5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7"/>
            <p:cNvSpPr/>
            <p:nvPr/>
          </p:nvSpPr>
          <p:spPr>
            <a:xfrm>
              <a:off x="5386567" y="2438511"/>
              <a:ext cx="84151" cy="44863"/>
            </a:xfrm>
            <a:custGeom>
              <a:avLst/>
              <a:gdLst/>
              <a:ahLst/>
              <a:cxnLst/>
              <a:rect l="l" t="t" r="r" b="b"/>
              <a:pathLst>
                <a:path w="5661" h="3018" extrusionOk="0">
                  <a:moveTo>
                    <a:pt x="152" y="1"/>
                  </a:moveTo>
                  <a:cubicBezTo>
                    <a:pt x="116" y="1"/>
                    <a:pt x="72" y="1"/>
                    <a:pt x="36" y="36"/>
                  </a:cubicBezTo>
                  <a:cubicBezTo>
                    <a:pt x="1" y="107"/>
                    <a:pt x="36" y="143"/>
                    <a:pt x="72" y="178"/>
                  </a:cubicBezTo>
                  <a:lnTo>
                    <a:pt x="5510" y="2991"/>
                  </a:lnTo>
                  <a:cubicBezTo>
                    <a:pt x="5510" y="3008"/>
                    <a:pt x="5519" y="3017"/>
                    <a:pt x="5532" y="3017"/>
                  </a:cubicBezTo>
                  <a:cubicBezTo>
                    <a:pt x="5545" y="3017"/>
                    <a:pt x="5563" y="3008"/>
                    <a:pt x="5581" y="2991"/>
                  </a:cubicBezTo>
                  <a:cubicBezTo>
                    <a:pt x="5581" y="2991"/>
                    <a:pt x="5616" y="2991"/>
                    <a:pt x="5616" y="2955"/>
                  </a:cubicBezTo>
                  <a:cubicBezTo>
                    <a:pt x="5661" y="2920"/>
                    <a:pt x="5616" y="2840"/>
                    <a:pt x="5581" y="284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7"/>
            <p:cNvSpPr/>
            <p:nvPr/>
          </p:nvSpPr>
          <p:spPr>
            <a:xfrm>
              <a:off x="5470049" y="2394080"/>
              <a:ext cx="104977" cy="89131"/>
            </a:xfrm>
            <a:custGeom>
              <a:avLst/>
              <a:gdLst/>
              <a:ahLst/>
              <a:cxnLst/>
              <a:rect l="l" t="t" r="r" b="b"/>
              <a:pathLst>
                <a:path w="7062" h="5996" extrusionOk="0">
                  <a:moveTo>
                    <a:pt x="6973" y="0"/>
                  </a:moveTo>
                  <a:cubicBezTo>
                    <a:pt x="6955" y="0"/>
                    <a:pt x="6938" y="9"/>
                    <a:pt x="6920" y="27"/>
                  </a:cubicBezTo>
                  <a:lnTo>
                    <a:pt x="45" y="5829"/>
                  </a:lnTo>
                  <a:cubicBezTo>
                    <a:pt x="0" y="5873"/>
                    <a:pt x="0" y="5944"/>
                    <a:pt x="45" y="5980"/>
                  </a:cubicBezTo>
                  <a:cubicBezTo>
                    <a:pt x="68" y="5980"/>
                    <a:pt x="92" y="5995"/>
                    <a:pt x="116" y="5995"/>
                  </a:cubicBezTo>
                  <a:cubicBezTo>
                    <a:pt x="127" y="5995"/>
                    <a:pt x="139" y="5991"/>
                    <a:pt x="151" y="5980"/>
                  </a:cubicBezTo>
                  <a:lnTo>
                    <a:pt x="187" y="5980"/>
                  </a:lnTo>
                  <a:lnTo>
                    <a:pt x="7026" y="178"/>
                  </a:lnTo>
                  <a:cubicBezTo>
                    <a:pt x="7062" y="142"/>
                    <a:pt x="7062" y="62"/>
                    <a:pt x="7026" y="27"/>
                  </a:cubicBezTo>
                  <a:cubicBezTo>
                    <a:pt x="7009" y="9"/>
                    <a:pt x="6991" y="0"/>
                    <a:pt x="697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7"/>
            <p:cNvSpPr/>
            <p:nvPr/>
          </p:nvSpPr>
          <p:spPr>
            <a:xfrm>
              <a:off x="5464638" y="2353454"/>
              <a:ext cx="95627" cy="84418"/>
            </a:xfrm>
            <a:custGeom>
              <a:avLst/>
              <a:gdLst/>
              <a:ahLst/>
              <a:cxnLst/>
              <a:rect l="l" t="t" r="r" b="b"/>
              <a:pathLst>
                <a:path w="6433" h="5679" extrusionOk="0">
                  <a:moveTo>
                    <a:pt x="6336" y="1"/>
                  </a:moveTo>
                  <a:cubicBezTo>
                    <a:pt x="6317" y="1"/>
                    <a:pt x="6299" y="10"/>
                    <a:pt x="6281" y="28"/>
                  </a:cubicBezTo>
                  <a:lnTo>
                    <a:pt x="36" y="5537"/>
                  </a:lnTo>
                  <a:cubicBezTo>
                    <a:pt x="1" y="5537"/>
                    <a:pt x="1" y="5608"/>
                    <a:pt x="36" y="5643"/>
                  </a:cubicBezTo>
                  <a:cubicBezTo>
                    <a:pt x="72" y="5679"/>
                    <a:pt x="107" y="5679"/>
                    <a:pt x="107" y="5679"/>
                  </a:cubicBezTo>
                  <a:cubicBezTo>
                    <a:pt x="143" y="5679"/>
                    <a:pt x="143" y="5679"/>
                    <a:pt x="143" y="5643"/>
                  </a:cubicBezTo>
                  <a:lnTo>
                    <a:pt x="6397" y="178"/>
                  </a:lnTo>
                  <a:cubicBezTo>
                    <a:pt x="6432" y="134"/>
                    <a:pt x="6432" y="63"/>
                    <a:pt x="6397" y="28"/>
                  </a:cubicBezTo>
                  <a:cubicBezTo>
                    <a:pt x="6375" y="10"/>
                    <a:pt x="6355" y="1"/>
                    <a:pt x="63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7"/>
            <p:cNvSpPr/>
            <p:nvPr/>
          </p:nvSpPr>
          <p:spPr>
            <a:xfrm>
              <a:off x="5417962" y="2480505"/>
              <a:ext cx="139523" cy="51388"/>
            </a:xfrm>
            <a:custGeom>
              <a:avLst/>
              <a:gdLst/>
              <a:ahLst/>
              <a:cxnLst/>
              <a:rect l="l" t="t" r="r" b="b"/>
              <a:pathLst>
                <a:path w="9386" h="3457" extrusionOk="0">
                  <a:moveTo>
                    <a:pt x="9274" y="0"/>
                  </a:moveTo>
                  <a:cubicBezTo>
                    <a:pt x="9259" y="0"/>
                    <a:pt x="9245" y="5"/>
                    <a:pt x="9235" y="15"/>
                  </a:cubicBezTo>
                  <a:lnTo>
                    <a:pt x="4028" y="3271"/>
                  </a:lnTo>
                  <a:lnTo>
                    <a:pt x="142" y="1683"/>
                  </a:lnTo>
                  <a:cubicBezTo>
                    <a:pt x="132" y="1672"/>
                    <a:pt x="118" y="1668"/>
                    <a:pt x="104" y="1668"/>
                  </a:cubicBezTo>
                  <a:cubicBezTo>
                    <a:pt x="71" y="1668"/>
                    <a:pt x="36" y="1693"/>
                    <a:pt x="36" y="1718"/>
                  </a:cubicBezTo>
                  <a:cubicBezTo>
                    <a:pt x="0" y="1754"/>
                    <a:pt x="36" y="1833"/>
                    <a:pt x="71" y="1833"/>
                  </a:cubicBezTo>
                  <a:lnTo>
                    <a:pt x="3992" y="3457"/>
                  </a:lnTo>
                  <a:lnTo>
                    <a:pt x="4063" y="3457"/>
                  </a:lnTo>
                  <a:lnTo>
                    <a:pt x="9351" y="166"/>
                  </a:lnTo>
                  <a:cubicBezTo>
                    <a:pt x="9386" y="166"/>
                    <a:pt x="9386" y="95"/>
                    <a:pt x="9386" y="59"/>
                  </a:cubicBezTo>
                  <a:cubicBezTo>
                    <a:pt x="9361" y="27"/>
                    <a:pt x="9313" y="0"/>
                    <a:pt x="927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7"/>
            <p:cNvSpPr/>
            <p:nvPr/>
          </p:nvSpPr>
          <p:spPr>
            <a:xfrm>
              <a:off x="5645381" y="2176278"/>
              <a:ext cx="889596" cy="772772"/>
            </a:xfrm>
            <a:custGeom>
              <a:avLst/>
              <a:gdLst/>
              <a:ahLst/>
              <a:cxnLst/>
              <a:rect l="l" t="t" r="r" b="b"/>
              <a:pathLst>
                <a:path w="59845" h="51986" extrusionOk="0">
                  <a:moveTo>
                    <a:pt x="29907" y="0"/>
                  </a:moveTo>
                  <a:cubicBezTo>
                    <a:pt x="21266" y="0"/>
                    <a:pt x="12245" y="4335"/>
                    <a:pt x="5877" y="14271"/>
                  </a:cubicBezTo>
                  <a:cubicBezTo>
                    <a:pt x="5362" y="15158"/>
                    <a:pt x="4954" y="16089"/>
                    <a:pt x="4733" y="17083"/>
                  </a:cubicBezTo>
                  <a:cubicBezTo>
                    <a:pt x="1" y="37870"/>
                    <a:pt x="14347" y="51985"/>
                    <a:pt x="29936" y="51985"/>
                  </a:cubicBezTo>
                  <a:cubicBezTo>
                    <a:pt x="38577" y="51985"/>
                    <a:pt x="47600" y="47649"/>
                    <a:pt x="53968" y="37709"/>
                  </a:cubicBezTo>
                  <a:cubicBezTo>
                    <a:pt x="54518" y="36822"/>
                    <a:pt x="54891" y="35899"/>
                    <a:pt x="55113" y="34897"/>
                  </a:cubicBezTo>
                  <a:cubicBezTo>
                    <a:pt x="59845" y="14114"/>
                    <a:pt x="45497" y="0"/>
                    <a:pt x="29907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7"/>
            <p:cNvSpPr/>
            <p:nvPr/>
          </p:nvSpPr>
          <p:spPr>
            <a:xfrm>
              <a:off x="5693172" y="2212697"/>
              <a:ext cx="748914" cy="699770"/>
            </a:xfrm>
            <a:custGeom>
              <a:avLst/>
              <a:gdLst/>
              <a:ahLst/>
              <a:cxnLst/>
              <a:rect l="l" t="t" r="r" b="b"/>
              <a:pathLst>
                <a:path w="50381" h="47075" extrusionOk="0">
                  <a:moveTo>
                    <a:pt x="26728" y="1"/>
                  </a:moveTo>
                  <a:cubicBezTo>
                    <a:pt x="23745" y="1"/>
                    <a:pt x="20718" y="567"/>
                    <a:pt x="17779" y="1770"/>
                  </a:cubicBezTo>
                  <a:cubicBezTo>
                    <a:pt x="5767" y="6684"/>
                    <a:pt x="1" y="20435"/>
                    <a:pt x="4915" y="32491"/>
                  </a:cubicBezTo>
                  <a:cubicBezTo>
                    <a:pt x="8668" y="41582"/>
                    <a:pt x="17457" y="47075"/>
                    <a:pt x="26716" y="47075"/>
                  </a:cubicBezTo>
                  <a:cubicBezTo>
                    <a:pt x="29691" y="47075"/>
                    <a:pt x="32715" y="46508"/>
                    <a:pt x="35637" y="45310"/>
                  </a:cubicBezTo>
                  <a:cubicBezTo>
                    <a:pt x="39886" y="43580"/>
                    <a:pt x="43319" y="40733"/>
                    <a:pt x="45839" y="37290"/>
                  </a:cubicBezTo>
                  <a:cubicBezTo>
                    <a:pt x="50381" y="30894"/>
                    <a:pt x="49529" y="22395"/>
                    <a:pt x="46353" y="14598"/>
                  </a:cubicBezTo>
                  <a:cubicBezTo>
                    <a:pt x="43142" y="6835"/>
                    <a:pt x="38404" y="1663"/>
                    <a:pt x="30678" y="332"/>
                  </a:cubicBezTo>
                  <a:cubicBezTo>
                    <a:pt x="29378" y="114"/>
                    <a:pt x="28057" y="1"/>
                    <a:pt x="26728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7"/>
            <p:cNvSpPr/>
            <p:nvPr/>
          </p:nvSpPr>
          <p:spPr>
            <a:xfrm>
              <a:off x="5752513" y="2216101"/>
              <a:ext cx="697362" cy="664510"/>
            </a:xfrm>
            <a:custGeom>
              <a:avLst/>
              <a:gdLst/>
              <a:ahLst/>
              <a:cxnLst/>
              <a:rect l="l" t="t" r="r" b="b"/>
              <a:pathLst>
                <a:path w="46913" h="44703" extrusionOk="0">
                  <a:moveTo>
                    <a:pt x="24516" y="0"/>
                  </a:moveTo>
                  <a:cubicBezTo>
                    <a:pt x="21661" y="0"/>
                    <a:pt x="18770" y="539"/>
                    <a:pt x="15969" y="1691"/>
                  </a:cubicBezTo>
                  <a:cubicBezTo>
                    <a:pt x="14452" y="2321"/>
                    <a:pt x="13086" y="3058"/>
                    <a:pt x="11791" y="3945"/>
                  </a:cubicBezTo>
                  <a:cubicBezTo>
                    <a:pt x="3177" y="9818"/>
                    <a:pt x="1" y="21093"/>
                    <a:pt x="4108" y="31109"/>
                  </a:cubicBezTo>
                  <a:cubicBezTo>
                    <a:pt x="7062" y="38357"/>
                    <a:pt x="12900" y="42792"/>
                    <a:pt x="20032" y="44238"/>
                  </a:cubicBezTo>
                  <a:cubicBezTo>
                    <a:pt x="21494" y="44546"/>
                    <a:pt x="22997" y="44702"/>
                    <a:pt x="24516" y="44702"/>
                  </a:cubicBezTo>
                  <a:cubicBezTo>
                    <a:pt x="27373" y="44702"/>
                    <a:pt x="30284" y="44149"/>
                    <a:pt x="33082" y="43014"/>
                  </a:cubicBezTo>
                  <a:cubicBezTo>
                    <a:pt x="35708" y="41941"/>
                    <a:pt x="38041" y="40832"/>
                    <a:pt x="39957" y="39022"/>
                  </a:cubicBezTo>
                  <a:cubicBezTo>
                    <a:pt x="40622" y="38392"/>
                    <a:pt x="41252" y="37727"/>
                    <a:pt x="41847" y="37026"/>
                  </a:cubicBezTo>
                  <a:cubicBezTo>
                    <a:pt x="42805" y="35695"/>
                    <a:pt x="43621" y="34294"/>
                    <a:pt x="44251" y="32777"/>
                  </a:cubicBezTo>
                  <a:cubicBezTo>
                    <a:pt x="44357" y="32555"/>
                    <a:pt x="44473" y="32333"/>
                    <a:pt x="44544" y="32076"/>
                  </a:cubicBezTo>
                  <a:cubicBezTo>
                    <a:pt x="46761" y="26602"/>
                    <a:pt x="46912" y="20286"/>
                    <a:pt x="44508" y="14369"/>
                  </a:cubicBezTo>
                  <a:cubicBezTo>
                    <a:pt x="42956" y="10634"/>
                    <a:pt x="40551" y="7493"/>
                    <a:pt x="37633" y="5089"/>
                  </a:cubicBezTo>
                  <a:cubicBezTo>
                    <a:pt x="34448" y="2499"/>
                    <a:pt x="30678" y="804"/>
                    <a:pt x="26686" y="103"/>
                  </a:cubicBezTo>
                  <a:cubicBezTo>
                    <a:pt x="25966" y="35"/>
                    <a:pt x="25242" y="0"/>
                    <a:pt x="2451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7"/>
            <p:cNvSpPr/>
            <p:nvPr/>
          </p:nvSpPr>
          <p:spPr>
            <a:xfrm>
              <a:off x="5745928" y="2274729"/>
              <a:ext cx="668732" cy="612156"/>
            </a:xfrm>
            <a:custGeom>
              <a:avLst/>
              <a:gdLst/>
              <a:ahLst/>
              <a:cxnLst/>
              <a:rect l="l" t="t" r="r" b="b"/>
              <a:pathLst>
                <a:path w="44987" h="41181" extrusionOk="0">
                  <a:moveTo>
                    <a:pt x="16942" y="35177"/>
                  </a:moveTo>
                  <a:cubicBezTo>
                    <a:pt x="17433" y="35177"/>
                    <a:pt x="17973" y="35525"/>
                    <a:pt x="18115" y="36080"/>
                  </a:cubicBezTo>
                  <a:cubicBezTo>
                    <a:pt x="18222" y="36560"/>
                    <a:pt x="17964" y="37110"/>
                    <a:pt x="17521" y="37296"/>
                  </a:cubicBezTo>
                  <a:cubicBezTo>
                    <a:pt x="17410" y="37341"/>
                    <a:pt x="17289" y="37362"/>
                    <a:pt x="17168" y="37362"/>
                  </a:cubicBezTo>
                  <a:cubicBezTo>
                    <a:pt x="16882" y="37362"/>
                    <a:pt x="16593" y="37244"/>
                    <a:pt x="16412" y="37039"/>
                  </a:cubicBezTo>
                  <a:cubicBezTo>
                    <a:pt x="16119" y="36781"/>
                    <a:pt x="15968" y="36338"/>
                    <a:pt x="16084" y="35930"/>
                  </a:cubicBezTo>
                  <a:cubicBezTo>
                    <a:pt x="16183" y="35403"/>
                    <a:pt x="16547" y="35177"/>
                    <a:pt x="16942" y="35177"/>
                  </a:cubicBezTo>
                  <a:close/>
                  <a:moveTo>
                    <a:pt x="20385" y="35160"/>
                  </a:moveTo>
                  <a:cubicBezTo>
                    <a:pt x="21457" y="35160"/>
                    <a:pt x="22534" y="35859"/>
                    <a:pt x="23066" y="36746"/>
                  </a:cubicBezTo>
                  <a:cubicBezTo>
                    <a:pt x="23252" y="37110"/>
                    <a:pt x="23403" y="37589"/>
                    <a:pt x="23216" y="37961"/>
                  </a:cubicBezTo>
                  <a:cubicBezTo>
                    <a:pt x="22995" y="38440"/>
                    <a:pt x="22365" y="38591"/>
                    <a:pt x="21850" y="38591"/>
                  </a:cubicBezTo>
                  <a:cubicBezTo>
                    <a:pt x="21185" y="38591"/>
                    <a:pt x="20519" y="38440"/>
                    <a:pt x="19961" y="38077"/>
                  </a:cubicBezTo>
                  <a:cubicBezTo>
                    <a:pt x="19109" y="37518"/>
                    <a:pt x="18257" y="35779"/>
                    <a:pt x="19588" y="35300"/>
                  </a:cubicBezTo>
                  <a:cubicBezTo>
                    <a:pt x="19848" y="35204"/>
                    <a:pt x="20116" y="35160"/>
                    <a:pt x="20385" y="35160"/>
                  </a:cubicBezTo>
                  <a:close/>
                  <a:moveTo>
                    <a:pt x="18531" y="37645"/>
                  </a:moveTo>
                  <a:cubicBezTo>
                    <a:pt x="18669" y="37645"/>
                    <a:pt x="18810" y="37697"/>
                    <a:pt x="18923" y="37810"/>
                  </a:cubicBezTo>
                  <a:cubicBezTo>
                    <a:pt x="19073" y="37961"/>
                    <a:pt x="19144" y="38183"/>
                    <a:pt x="19109" y="38369"/>
                  </a:cubicBezTo>
                  <a:cubicBezTo>
                    <a:pt x="19109" y="38520"/>
                    <a:pt x="19038" y="38662"/>
                    <a:pt x="18923" y="38742"/>
                  </a:cubicBezTo>
                  <a:cubicBezTo>
                    <a:pt x="18816" y="38813"/>
                    <a:pt x="18665" y="38813"/>
                    <a:pt x="18523" y="38813"/>
                  </a:cubicBezTo>
                  <a:cubicBezTo>
                    <a:pt x="18408" y="38777"/>
                    <a:pt x="18337" y="38777"/>
                    <a:pt x="18257" y="38742"/>
                  </a:cubicBezTo>
                  <a:cubicBezTo>
                    <a:pt x="18080" y="38627"/>
                    <a:pt x="17964" y="38369"/>
                    <a:pt x="17964" y="38147"/>
                  </a:cubicBezTo>
                  <a:cubicBezTo>
                    <a:pt x="18011" y="37833"/>
                    <a:pt x="18267" y="37645"/>
                    <a:pt x="18531" y="37645"/>
                  </a:cubicBezTo>
                  <a:close/>
                  <a:moveTo>
                    <a:pt x="25798" y="38333"/>
                  </a:moveTo>
                  <a:cubicBezTo>
                    <a:pt x="26954" y="38333"/>
                    <a:pt x="27081" y="40030"/>
                    <a:pt x="25913" y="40250"/>
                  </a:cubicBezTo>
                  <a:cubicBezTo>
                    <a:pt x="25838" y="40272"/>
                    <a:pt x="25754" y="40283"/>
                    <a:pt x="25666" y="40283"/>
                  </a:cubicBezTo>
                  <a:cubicBezTo>
                    <a:pt x="25578" y="40283"/>
                    <a:pt x="25487" y="40272"/>
                    <a:pt x="25399" y="40250"/>
                  </a:cubicBezTo>
                  <a:cubicBezTo>
                    <a:pt x="24139" y="39957"/>
                    <a:pt x="24618" y="38369"/>
                    <a:pt x="25762" y="38334"/>
                  </a:cubicBezTo>
                  <a:cubicBezTo>
                    <a:pt x="25774" y="38333"/>
                    <a:pt x="25786" y="38333"/>
                    <a:pt x="25798" y="38333"/>
                  </a:cubicBezTo>
                  <a:close/>
                  <a:moveTo>
                    <a:pt x="12234" y="1"/>
                  </a:moveTo>
                  <a:lnTo>
                    <a:pt x="12234" y="1"/>
                  </a:lnTo>
                  <a:cubicBezTo>
                    <a:pt x="3620" y="5874"/>
                    <a:pt x="0" y="17149"/>
                    <a:pt x="4108" y="27165"/>
                  </a:cubicBezTo>
                  <a:cubicBezTo>
                    <a:pt x="7062" y="34413"/>
                    <a:pt x="13343" y="39256"/>
                    <a:pt x="20475" y="40738"/>
                  </a:cubicBezTo>
                  <a:cubicBezTo>
                    <a:pt x="21932" y="41029"/>
                    <a:pt x="23430" y="41181"/>
                    <a:pt x="24943" y="41181"/>
                  </a:cubicBezTo>
                  <a:cubicBezTo>
                    <a:pt x="27805" y="41181"/>
                    <a:pt x="30722" y="40639"/>
                    <a:pt x="33525" y="39478"/>
                  </a:cubicBezTo>
                  <a:cubicBezTo>
                    <a:pt x="36151" y="38405"/>
                    <a:pt x="38484" y="36888"/>
                    <a:pt x="40400" y="35078"/>
                  </a:cubicBezTo>
                  <a:cubicBezTo>
                    <a:pt x="41065" y="34448"/>
                    <a:pt x="41695" y="33783"/>
                    <a:pt x="42290" y="33082"/>
                  </a:cubicBezTo>
                  <a:cubicBezTo>
                    <a:pt x="43248" y="31751"/>
                    <a:pt x="44064" y="30350"/>
                    <a:pt x="44694" y="28833"/>
                  </a:cubicBezTo>
                  <a:cubicBezTo>
                    <a:pt x="44800" y="28611"/>
                    <a:pt x="44916" y="28389"/>
                    <a:pt x="44987" y="28132"/>
                  </a:cubicBezTo>
                  <a:lnTo>
                    <a:pt x="44987" y="28132"/>
                  </a:lnTo>
                  <a:cubicBezTo>
                    <a:pt x="40737" y="29161"/>
                    <a:pt x="36931" y="32009"/>
                    <a:pt x="34820" y="35814"/>
                  </a:cubicBezTo>
                  <a:cubicBezTo>
                    <a:pt x="34669" y="36080"/>
                    <a:pt x="34527" y="36338"/>
                    <a:pt x="34305" y="36480"/>
                  </a:cubicBezTo>
                  <a:cubicBezTo>
                    <a:pt x="34109" y="36634"/>
                    <a:pt x="33887" y="36691"/>
                    <a:pt x="33649" y="36691"/>
                  </a:cubicBezTo>
                  <a:cubicBezTo>
                    <a:pt x="33081" y="36691"/>
                    <a:pt x="32425" y="36364"/>
                    <a:pt x="31830" y="36258"/>
                  </a:cubicBezTo>
                  <a:cubicBezTo>
                    <a:pt x="31690" y="36233"/>
                    <a:pt x="31550" y="36222"/>
                    <a:pt x="31411" y="36222"/>
                  </a:cubicBezTo>
                  <a:cubicBezTo>
                    <a:pt x="30118" y="36222"/>
                    <a:pt x="28874" y="37203"/>
                    <a:pt x="27537" y="37331"/>
                  </a:cubicBezTo>
                  <a:cubicBezTo>
                    <a:pt x="27447" y="37339"/>
                    <a:pt x="27358" y="37342"/>
                    <a:pt x="27269" y="37342"/>
                  </a:cubicBezTo>
                  <a:cubicBezTo>
                    <a:pt x="25507" y="37342"/>
                    <a:pt x="24022" y="35960"/>
                    <a:pt x="22400" y="35149"/>
                  </a:cubicBezTo>
                  <a:cubicBezTo>
                    <a:pt x="21356" y="34640"/>
                    <a:pt x="20171" y="34365"/>
                    <a:pt x="18978" y="34365"/>
                  </a:cubicBezTo>
                  <a:cubicBezTo>
                    <a:pt x="18530" y="34365"/>
                    <a:pt x="18080" y="34404"/>
                    <a:pt x="17636" y="34484"/>
                  </a:cubicBezTo>
                  <a:cubicBezTo>
                    <a:pt x="17155" y="34567"/>
                    <a:pt x="16650" y="34706"/>
                    <a:pt x="16156" y="34706"/>
                  </a:cubicBezTo>
                  <a:cubicBezTo>
                    <a:pt x="15967" y="34706"/>
                    <a:pt x="15780" y="34686"/>
                    <a:pt x="15596" y="34634"/>
                  </a:cubicBezTo>
                  <a:cubicBezTo>
                    <a:pt x="14753" y="34377"/>
                    <a:pt x="14230" y="33526"/>
                    <a:pt x="14008" y="32674"/>
                  </a:cubicBezTo>
                  <a:cubicBezTo>
                    <a:pt x="13751" y="31822"/>
                    <a:pt x="13680" y="30935"/>
                    <a:pt x="13307" y="30128"/>
                  </a:cubicBezTo>
                  <a:cubicBezTo>
                    <a:pt x="12571" y="28495"/>
                    <a:pt x="10796" y="27653"/>
                    <a:pt x="9430" y="26464"/>
                  </a:cubicBezTo>
                  <a:cubicBezTo>
                    <a:pt x="6325" y="23803"/>
                    <a:pt x="5394" y="19331"/>
                    <a:pt x="5660" y="15268"/>
                  </a:cubicBezTo>
                  <a:cubicBezTo>
                    <a:pt x="6059" y="9644"/>
                    <a:pt x="8428" y="4179"/>
                    <a:pt x="12234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7"/>
            <p:cNvSpPr/>
            <p:nvPr/>
          </p:nvSpPr>
          <p:spPr>
            <a:xfrm>
              <a:off x="5809090" y="2610589"/>
              <a:ext cx="40106" cy="51106"/>
            </a:xfrm>
            <a:custGeom>
              <a:avLst/>
              <a:gdLst/>
              <a:ahLst/>
              <a:cxnLst/>
              <a:rect l="l" t="t" r="r" b="b"/>
              <a:pathLst>
                <a:path w="2698" h="3438" extrusionOk="0">
                  <a:moveTo>
                    <a:pt x="1255" y="1"/>
                  </a:moveTo>
                  <a:cubicBezTo>
                    <a:pt x="1196" y="1"/>
                    <a:pt x="1136" y="10"/>
                    <a:pt x="1074" y="29"/>
                  </a:cubicBezTo>
                  <a:cubicBezTo>
                    <a:pt x="0" y="357"/>
                    <a:pt x="746" y="2468"/>
                    <a:pt x="1189" y="2983"/>
                  </a:cubicBezTo>
                  <a:cubicBezTo>
                    <a:pt x="1331" y="3169"/>
                    <a:pt x="1517" y="3320"/>
                    <a:pt x="1739" y="3391"/>
                  </a:cubicBezTo>
                  <a:cubicBezTo>
                    <a:pt x="1831" y="3420"/>
                    <a:pt x="1929" y="3438"/>
                    <a:pt x="2026" y="3438"/>
                  </a:cubicBezTo>
                  <a:cubicBezTo>
                    <a:pt x="2162" y="3438"/>
                    <a:pt x="2295" y="3403"/>
                    <a:pt x="2405" y="3320"/>
                  </a:cubicBezTo>
                  <a:cubicBezTo>
                    <a:pt x="2662" y="3134"/>
                    <a:pt x="2697" y="2797"/>
                    <a:pt x="2697" y="2468"/>
                  </a:cubicBezTo>
                  <a:cubicBezTo>
                    <a:pt x="2664" y="1879"/>
                    <a:pt x="2111" y="1"/>
                    <a:pt x="125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7"/>
            <p:cNvSpPr/>
            <p:nvPr/>
          </p:nvSpPr>
          <p:spPr>
            <a:xfrm>
              <a:off x="5798149" y="2567539"/>
              <a:ext cx="24676" cy="31008"/>
            </a:xfrm>
            <a:custGeom>
              <a:avLst/>
              <a:gdLst/>
              <a:ahLst/>
              <a:cxnLst/>
              <a:rect l="l" t="t" r="r" b="b"/>
              <a:pathLst>
                <a:path w="1660" h="2086" extrusionOk="0">
                  <a:moveTo>
                    <a:pt x="824" y="0"/>
                  </a:moveTo>
                  <a:cubicBezTo>
                    <a:pt x="796" y="0"/>
                    <a:pt x="767" y="2"/>
                    <a:pt x="736" y="6"/>
                  </a:cubicBezTo>
                  <a:cubicBezTo>
                    <a:pt x="222" y="77"/>
                    <a:pt x="0" y="893"/>
                    <a:pt x="71" y="1301"/>
                  </a:cubicBezTo>
                  <a:cubicBezTo>
                    <a:pt x="107" y="1629"/>
                    <a:pt x="328" y="1922"/>
                    <a:pt x="630" y="2038"/>
                  </a:cubicBezTo>
                  <a:cubicBezTo>
                    <a:pt x="717" y="2069"/>
                    <a:pt x="811" y="2085"/>
                    <a:pt x="906" y="2085"/>
                  </a:cubicBezTo>
                  <a:cubicBezTo>
                    <a:pt x="1128" y="2085"/>
                    <a:pt x="1351" y="1996"/>
                    <a:pt x="1482" y="1816"/>
                  </a:cubicBezTo>
                  <a:cubicBezTo>
                    <a:pt x="1624" y="1629"/>
                    <a:pt x="1659" y="1408"/>
                    <a:pt x="1659" y="1186"/>
                  </a:cubicBezTo>
                  <a:cubicBezTo>
                    <a:pt x="1625" y="730"/>
                    <a:pt x="1390" y="0"/>
                    <a:pt x="8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7"/>
            <p:cNvSpPr/>
            <p:nvPr/>
          </p:nvSpPr>
          <p:spPr>
            <a:xfrm>
              <a:off x="5822810" y="2673304"/>
              <a:ext cx="25850" cy="24349"/>
            </a:xfrm>
            <a:custGeom>
              <a:avLst/>
              <a:gdLst/>
              <a:ahLst/>
              <a:cxnLst/>
              <a:rect l="l" t="t" r="r" b="b"/>
              <a:pathLst>
                <a:path w="1739" h="1638" extrusionOk="0">
                  <a:moveTo>
                    <a:pt x="754" y="0"/>
                  </a:moveTo>
                  <a:cubicBezTo>
                    <a:pt x="365" y="0"/>
                    <a:pt x="0" y="226"/>
                    <a:pt x="0" y="689"/>
                  </a:cubicBezTo>
                  <a:cubicBezTo>
                    <a:pt x="44" y="982"/>
                    <a:pt x="115" y="1283"/>
                    <a:pt x="337" y="1461"/>
                  </a:cubicBezTo>
                  <a:cubicBezTo>
                    <a:pt x="469" y="1580"/>
                    <a:pt x="646" y="1637"/>
                    <a:pt x="829" y="1637"/>
                  </a:cubicBezTo>
                  <a:cubicBezTo>
                    <a:pt x="1053" y="1637"/>
                    <a:pt x="1285" y="1551"/>
                    <a:pt x="1446" y="1390"/>
                  </a:cubicBezTo>
                  <a:cubicBezTo>
                    <a:pt x="1703" y="1097"/>
                    <a:pt x="1739" y="618"/>
                    <a:pt x="1482" y="316"/>
                  </a:cubicBezTo>
                  <a:cubicBezTo>
                    <a:pt x="1301" y="107"/>
                    <a:pt x="1022" y="0"/>
                    <a:pt x="7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7"/>
            <p:cNvSpPr/>
            <p:nvPr/>
          </p:nvSpPr>
          <p:spPr>
            <a:xfrm>
              <a:off x="5856643" y="2673304"/>
              <a:ext cx="25523" cy="24349"/>
            </a:xfrm>
            <a:custGeom>
              <a:avLst/>
              <a:gdLst/>
              <a:ahLst/>
              <a:cxnLst/>
              <a:rect l="l" t="t" r="r" b="b"/>
              <a:pathLst>
                <a:path w="1717" h="1638" extrusionOk="0">
                  <a:moveTo>
                    <a:pt x="737" y="0"/>
                  </a:moveTo>
                  <a:cubicBezTo>
                    <a:pt x="354" y="0"/>
                    <a:pt x="1" y="226"/>
                    <a:pt x="22" y="689"/>
                  </a:cubicBezTo>
                  <a:cubicBezTo>
                    <a:pt x="22" y="982"/>
                    <a:pt x="128" y="1283"/>
                    <a:pt x="350" y="1461"/>
                  </a:cubicBezTo>
                  <a:cubicBezTo>
                    <a:pt x="485" y="1580"/>
                    <a:pt x="664" y="1637"/>
                    <a:pt x="842" y="1637"/>
                  </a:cubicBezTo>
                  <a:cubicBezTo>
                    <a:pt x="1062" y="1637"/>
                    <a:pt x="1282" y="1551"/>
                    <a:pt x="1423" y="1390"/>
                  </a:cubicBezTo>
                  <a:cubicBezTo>
                    <a:pt x="1716" y="1097"/>
                    <a:pt x="1716" y="618"/>
                    <a:pt x="1459" y="316"/>
                  </a:cubicBezTo>
                  <a:cubicBezTo>
                    <a:pt x="1278" y="107"/>
                    <a:pt x="1001" y="0"/>
                    <a:pt x="73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7"/>
            <p:cNvSpPr/>
            <p:nvPr/>
          </p:nvSpPr>
          <p:spPr>
            <a:xfrm>
              <a:off x="6352539" y="2714792"/>
              <a:ext cx="181338" cy="169208"/>
            </a:xfrm>
            <a:custGeom>
              <a:avLst/>
              <a:gdLst/>
              <a:ahLst/>
              <a:cxnLst/>
              <a:rect l="l" t="t" r="r" b="b"/>
              <a:pathLst>
                <a:path w="12199" h="11383" extrusionOk="0">
                  <a:moveTo>
                    <a:pt x="5438" y="0"/>
                  </a:moveTo>
                  <a:lnTo>
                    <a:pt x="0" y="7727"/>
                  </a:lnTo>
                  <a:lnTo>
                    <a:pt x="4729" y="10690"/>
                  </a:lnTo>
                  <a:cubicBezTo>
                    <a:pt x="5473" y="11157"/>
                    <a:pt x="6305" y="11383"/>
                    <a:pt x="7129" y="11383"/>
                  </a:cubicBezTo>
                  <a:cubicBezTo>
                    <a:pt x="8514" y="11383"/>
                    <a:pt x="9877" y="10744"/>
                    <a:pt x="10761" y="9537"/>
                  </a:cubicBezTo>
                  <a:cubicBezTo>
                    <a:pt x="12198" y="7541"/>
                    <a:pt x="11790" y="4738"/>
                    <a:pt x="9794" y="3256"/>
                  </a:cubicBezTo>
                  <a:lnTo>
                    <a:pt x="54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7"/>
            <p:cNvSpPr/>
            <p:nvPr/>
          </p:nvSpPr>
          <p:spPr>
            <a:xfrm>
              <a:off x="6186646" y="2269422"/>
              <a:ext cx="142823" cy="121670"/>
            </a:xfrm>
            <a:custGeom>
              <a:avLst/>
              <a:gdLst/>
              <a:ahLst/>
              <a:cxnLst/>
              <a:rect l="l" t="t" r="r" b="b"/>
              <a:pathLst>
                <a:path w="9608" h="8185" extrusionOk="0">
                  <a:moveTo>
                    <a:pt x="2446" y="1"/>
                  </a:moveTo>
                  <a:cubicBezTo>
                    <a:pt x="1863" y="1"/>
                    <a:pt x="1296" y="141"/>
                    <a:pt x="772" y="464"/>
                  </a:cubicBezTo>
                  <a:cubicBezTo>
                    <a:pt x="142" y="872"/>
                    <a:pt x="0" y="1573"/>
                    <a:pt x="106" y="2318"/>
                  </a:cubicBezTo>
                  <a:cubicBezTo>
                    <a:pt x="186" y="2868"/>
                    <a:pt x="444" y="3392"/>
                    <a:pt x="701" y="3791"/>
                  </a:cubicBezTo>
                  <a:cubicBezTo>
                    <a:pt x="1366" y="4758"/>
                    <a:pt x="2324" y="5459"/>
                    <a:pt x="3327" y="6124"/>
                  </a:cubicBezTo>
                  <a:cubicBezTo>
                    <a:pt x="4178" y="6754"/>
                    <a:pt x="5066" y="7561"/>
                    <a:pt x="6059" y="7934"/>
                  </a:cubicBezTo>
                  <a:cubicBezTo>
                    <a:pt x="6449" y="8089"/>
                    <a:pt x="6872" y="8184"/>
                    <a:pt x="7287" y="8184"/>
                  </a:cubicBezTo>
                  <a:cubicBezTo>
                    <a:pt x="7655" y="8184"/>
                    <a:pt x="8018" y="8109"/>
                    <a:pt x="8348" y="7934"/>
                  </a:cubicBezTo>
                  <a:cubicBezTo>
                    <a:pt x="9608" y="7233"/>
                    <a:pt x="9350" y="5645"/>
                    <a:pt x="8791" y="4572"/>
                  </a:cubicBezTo>
                  <a:cubicBezTo>
                    <a:pt x="7832" y="2674"/>
                    <a:pt x="4988" y="1"/>
                    <a:pt x="2446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7"/>
            <p:cNvSpPr/>
            <p:nvPr/>
          </p:nvSpPr>
          <p:spPr>
            <a:xfrm>
              <a:off x="6314886" y="2402939"/>
              <a:ext cx="61794" cy="58256"/>
            </a:xfrm>
            <a:custGeom>
              <a:avLst/>
              <a:gdLst/>
              <a:ahLst/>
              <a:cxnLst/>
              <a:rect l="l" t="t" r="r" b="b"/>
              <a:pathLst>
                <a:path w="4157" h="3919" extrusionOk="0">
                  <a:moveTo>
                    <a:pt x="1730" y="1"/>
                  </a:moveTo>
                  <a:cubicBezTo>
                    <a:pt x="710" y="1"/>
                    <a:pt x="0" y="1214"/>
                    <a:pt x="164" y="2208"/>
                  </a:cubicBezTo>
                  <a:cubicBezTo>
                    <a:pt x="351" y="3130"/>
                    <a:pt x="1238" y="3867"/>
                    <a:pt x="2205" y="3902"/>
                  </a:cubicBezTo>
                  <a:cubicBezTo>
                    <a:pt x="2277" y="3913"/>
                    <a:pt x="2352" y="3919"/>
                    <a:pt x="2427" y="3919"/>
                  </a:cubicBezTo>
                  <a:cubicBezTo>
                    <a:pt x="2656" y="3919"/>
                    <a:pt x="2892" y="3867"/>
                    <a:pt x="3092" y="3760"/>
                  </a:cubicBezTo>
                  <a:cubicBezTo>
                    <a:pt x="3456" y="3538"/>
                    <a:pt x="3713" y="3130"/>
                    <a:pt x="3828" y="2687"/>
                  </a:cubicBezTo>
                  <a:cubicBezTo>
                    <a:pt x="4157" y="1462"/>
                    <a:pt x="3234" y="212"/>
                    <a:pt x="1983" y="25"/>
                  </a:cubicBezTo>
                  <a:cubicBezTo>
                    <a:pt x="1897" y="9"/>
                    <a:pt x="1813" y="1"/>
                    <a:pt x="1730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7"/>
            <p:cNvSpPr/>
            <p:nvPr/>
          </p:nvSpPr>
          <p:spPr>
            <a:xfrm>
              <a:off x="6118460" y="2951502"/>
              <a:ext cx="348421" cy="192487"/>
            </a:xfrm>
            <a:custGeom>
              <a:avLst/>
              <a:gdLst/>
              <a:ahLst/>
              <a:cxnLst/>
              <a:rect l="l" t="t" r="r" b="b"/>
              <a:pathLst>
                <a:path w="23439" h="12949" extrusionOk="0">
                  <a:moveTo>
                    <a:pt x="11664" y="1"/>
                  </a:moveTo>
                  <a:cubicBezTo>
                    <a:pt x="7648" y="1"/>
                    <a:pt x="4016" y="2767"/>
                    <a:pt x="1" y="3301"/>
                  </a:cubicBezTo>
                  <a:cubicBezTo>
                    <a:pt x="2032" y="5740"/>
                    <a:pt x="4330" y="8215"/>
                    <a:pt x="6619" y="10398"/>
                  </a:cubicBezTo>
                  <a:cubicBezTo>
                    <a:pt x="7213" y="10912"/>
                    <a:pt x="7763" y="11471"/>
                    <a:pt x="8428" y="11879"/>
                  </a:cubicBezTo>
                  <a:cubicBezTo>
                    <a:pt x="9650" y="12640"/>
                    <a:pt x="11120" y="12949"/>
                    <a:pt x="12593" y="12949"/>
                  </a:cubicBezTo>
                  <a:cubicBezTo>
                    <a:pt x="12906" y="12949"/>
                    <a:pt x="13219" y="12935"/>
                    <a:pt x="13529" y="12908"/>
                  </a:cubicBezTo>
                  <a:cubicBezTo>
                    <a:pt x="15268" y="12766"/>
                    <a:pt x="16971" y="12207"/>
                    <a:pt x="18595" y="11578"/>
                  </a:cubicBezTo>
                  <a:cubicBezTo>
                    <a:pt x="20369" y="10912"/>
                    <a:pt x="21993" y="10140"/>
                    <a:pt x="23439" y="8916"/>
                  </a:cubicBezTo>
                  <a:cubicBezTo>
                    <a:pt x="22028" y="6885"/>
                    <a:pt x="20591" y="4782"/>
                    <a:pt x="18746" y="3114"/>
                  </a:cubicBezTo>
                  <a:cubicBezTo>
                    <a:pt x="16856" y="1420"/>
                    <a:pt x="14532" y="160"/>
                    <a:pt x="12048" y="9"/>
                  </a:cubicBezTo>
                  <a:cubicBezTo>
                    <a:pt x="11920" y="4"/>
                    <a:pt x="11792" y="1"/>
                    <a:pt x="11664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7"/>
            <p:cNvSpPr/>
            <p:nvPr/>
          </p:nvSpPr>
          <p:spPr>
            <a:xfrm>
              <a:off x="6117404" y="2999502"/>
              <a:ext cx="351052" cy="86128"/>
            </a:xfrm>
            <a:custGeom>
              <a:avLst/>
              <a:gdLst/>
              <a:ahLst/>
              <a:cxnLst/>
              <a:rect l="l" t="t" r="r" b="b"/>
              <a:pathLst>
                <a:path w="23616" h="5794" extrusionOk="0">
                  <a:moveTo>
                    <a:pt x="107" y="1"/>
                  </a:moveTo>
                  <a:cubicBezTo>
                    <a:pt x="36" y="1"/>
                    <a:pt x="1" y="36"/>
                    <a:pt x="1" y="72"/>
                  </a:cubicBezTo>
                  <a:lnTo>
                    <a:pt x="1" y="107"/>
                  </a:lnTo>
                  <a:cubicBezTo>
                    <a:pt x="1" y="143"/>
                    <a:pt x="36" y="187"/>
                    <a:pt x="72" y="187"/>
                  </a:cubicBezTo>
                  <a:cubicBezTo>
                    <a:pt x="258" y="222"/>
                    <a:pt x="18630" y="2804"/>
                    <a:pt x="23474" y="5767"/>
                  </a:cubicBezTo>
                  <a:cubicBezTo>
                    <a:pt x="23492" y="5785"/>
                    <a:pt x="23518" y="5794"/>
                    <a:pt x="23541" y="5794"/>
                  </a:cubicBezTo>
                  <a:cubicBezTo>
                    <a:pt x="23563" y="5794"/>
                    <a:pt x="23581" y="5785"/>
                    <a:pt x="23581" y="5767"/>
                  </a:cubicBezTo>
                  <a:cubicBezTo>
                    <a:pt x="23616" y="5687"/>
                    <a:pt x="23616" y="5652"/>
                    <a:pt x="23581" y="5616"/>
                  </a:cubicBezTo>
                  <a:cubicBezTo>
                    <a:pt x="18701" y="2627"/>
                    <a:pt x="293" y="36"/>
                    <a:pt x="10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7"/>
            <p:cNvSpPr/>
            <p:nvPr/>
          </p:nvSpPr>
          <p:spPr>
            <a:xfrm>
              <a:off x="6364134" y="3011884"/>
              <a:ext cx="51582" cy="113138"/>
            </a:xfrm>
            <a:custGeom>
              <a:avLst/>
              <a:gdLst/>
              <a:ahLst/>
              <a:cxnLst/>
              <a:rect l="l" t="t" r="r" b="b"/>
              <a:pathLst>
                <a:path w="3470" h="7611" extrusionOk="0">
                  <a:moveTo>
                    <a:pt x="3359" y="1"/>
                  </a:moveTo>
                  <a:cubicBezTo>
                    <a:pt x="3349" y="1"/>
                    <a:pt x="3338" y="6"/>
                    <a:pt x="3328" y="19"/>
                  </a:cubicBezTo>
                  <a:lnTo>
                    <a:pt x="36" y="2273"/>
                  </a:lnTo>
                  <a:cubicBezTo>
                    <a:pt x="1" y="2308"/>
                    <a:pt x="1" y="2344"/>
                    <a:pt x="1" y="2379"/>
                  </a:cubicBezTo>
                  <a:lnTo>
                    <a:pt x="1997" y="7560"/>
                  </a:lnTo>
                  <a:cubicBezTo>
                    <a:pt x="1997" y="7585"/>
                    <a:pt x="2032" y="7610"/>
                    <a:pt x="2066" y="7610"/>
                  </a:cubicBezTo>
                  <a:cubicBezTo>
                    <a:pt x="2079" y="7610"/>
                    <a:pt x="2093" y="7606"/>
                    <a:pt x="2103" y="7595"/>
                  </a:cubicBezTo>
                  <a:cubicBezTo>
                    <a:pt x="2139" y="7595"/>
                    <a:pt x="2174" y="7516"/>
                    <a:pt x="2174" y="7480"/>
                  </a:cubicBezTo>
                  <a:lnTo>
                    <a:pt x="178" y="2415"/>
                  </a:lnTo>
                  <a:lnTo>
                    <a:pt x="3399" y="161"/>
                  </a:lnTo>
                  <a:cubicBezTo>
                    <a:pt x="3469" y="161"/>
                    <a:pt x="3469" y="90"/>
                    <a:pt x="3434" y="55"/>
                  </a:cubicBezTo>
                  <a:cubicBezTo>
                    <a:pt x="3409" y="30"/>
                    <a:pt x="3384" y="1"/>
                    <a:pt x="335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7"/>
            <p:cNvSpPr/>
            <p:nvPr/>
          </p:nvSpPr>
          <p:spPr>
            <a:xfrm>
              <a:off x="6281722" y="2962844"/>
              <a:ext cx="66997" cy="67264"/>
            </a:xfrm>
            <a:custGeom>
              <a:avLst/>
              <a:gdLst/>
              <a:ahLst/>
              <a:cxnLst/>
              <a:rect l="l" t="t" r="r" b="b"/>
              <a:pathLst>
                <a:path w="4507" h="4525" extrusionOk="0">
                  <a:moveTo>
                    <a:pt x="4396" y="0"/>
                  </a:moveTo>
                  <a:cubicBezTo>
                    <a:pt x="4367" y="0"/>
                    <a:pt x="4338" y="9"/>
                    <a:pt x="4321" y="27"/>
                  </a:cubicBezTo>
                  <a:lnTo>
                    <a:pt x="0" y="4347"/>
                  </a:lnTo>
                  <a:lnTo>
                    <a:pt x="0" y="4427"/>
                  </a:lnTo>
                  <a:lnTo>
                    <a:pt x="0" y="4498"/>
                  </a:lnTo>
                  <a:cubicBezTo>
                    <a:pt x="18" y="4516"/>
                    <a:pt x="45" y="4525"/>
                    <a:pt x="71" y="4525"/>
                  </a:cubicBezTo>
                  <a:cubicBezTo>
                    <a:pt x="98" y="4525"/>
                    <a:pt x="124" y="4516"/>
                    <a:pt x="142" y="4498"/>
                  </a:cubicBezTo>
                  <a:lnTo>
                    <a:pt x="4471" y="169"/>
                  </a:lnTo>
                  <a:cubicBezTo>
                    <a:pt x="4507" y="133"/>
                    <a:pt x="4507" y="62"/>
                    <a:pt x="4471" y="27"/>
                  </a:cubicBezTo>
                  <a:cubicBezTo>
                    <a:pt x="4454" y="9"/>
                    <a:pt x="4425" y="0"/>
                    <a:pt x="439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7"/>
            <p:cNvSpPr/>
            <p:nvPr/>
          </p:nvSpPr>
          <p:spPr>
            <a:xfrm>
              <a:off x="6236622" y="3019287"/>
              <a:ext cx="55000" cy="125817"/>
            </a:xfrm>
            <a:custGeom>
              <a:avLst/>
              <a:gdLst/>
              <a:ahLst/>
              <a:cxnLst/>
              <a:rect l="l" t="t" r="r" b="b"/>
              <a:pathLst>
                <a:path w="3700" h="8464" extrusionOk="0">
                  <a:moveTo>
                    <a:pt x="36" y="0"/>
                  </a:moveTo>
                  <a:cubicBezTo>
                    <a:pt x="0" y="36"/>
                    <a:pt x="0" y="71"/>
                    <a:pt x="0" y="107"/>
                  </a:cubicBezTo>
                  <a:lnTo>
                    <a:pt x="0" y="142"/>
                  </a:lnTo>
                  <a:lnTo>
                    <a:pt x="3513" y="8393"/>
                  </a:lnTo>
                  <a:cubicBezTo>
                    <a:pt x="3513" y="8464"/>
                    <a:pt x="3584" y="8464"/>
                    <a:pt x="3620" y="8464"/>
                  </a:cubicBezTo>
                  <a:cubicBezTo>
                    <a:pt x="3655" y="8428"/>
                    <a:pt x="3700" y="8393"/>
                    <a:pt x="3655" y="8313"/>
                  </a:cubicBezTo>
                  <a:lnTo>
                    <a:pt x="187" y="71"/>
                  </a:lnTo>
                  <a:cubicBezTo>
                    <a:pt x="151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7"/>
            <p:cNvSpPr/>
            <p:nvPr/>
          </p:nvSpPr>
          <p:spPr>
            <a:xfrm>
              <a:off x="6188221" y="2961834"/>
              <a:ext cx="43406" cy="140623"/>
            </a:xfrm>
            <a:custGeom>
              <a:avLst/>
              <a:gdLst/>
              <a:ahLst/>
              <a:cxnLst/>
              <a:rect l="l" t="t" r="r" b="b"/>
              <a:pathLst>
                <a:path w="2920" h="9460" extrusionOk="0">
                  <a:moveTo>
                    <a:pt x="2831" y="1"/>
                  </a:moveTo>
                  <a:cubicBezTo>
                    <a:pt x="2792" y="1"/>
                    <a:pt x="2767" y="28"/>
                    <a:pt x="2742" y="60"/>
                  </a:cubicBezTo>
                  <a:lnTo>
                    <a:pt x="0" y="3306"/>
                  </a:lnTo>
                  <a:lnTo>
                    <a:pt x="0" y="3386"/>
                  </a:lnTo>
                  <a:lnTo>
                    <a:pt x="1553" y="9374"/>
                  </a:lnTo>
                  <a:cubicBezTo>
                    <a:pt x="1553" y="9426"/>
                    <a:pt x="1572" y="9459"/>
                    <a:pt x="1613" y="9459"/>
                  </a:cubicBezTo>
                  <a:cubicBezTo>
                    <a:pt x="1629" y="9459"/>
                    <a:pt x="1647" y="9455"/>
                    <a:pt x="1668" y="9445"/>
                  </a:cubicBezTo>
                  <a:cubicBezTo>
                    <a:pt x="1704" y="9445"/>
                    <a:pt x="1739" y="9374"/>
                    <a:pt x="1739" y="9330"/>
                  </a:cubicBezTo>
                  <a:lnTo>
                    <a:pt x="187" y="3386"/>
                  </a:lnTo>
                  <a:lnTo>
                    <a:pt x="2884" y="166"/>
                  </a:lnTo>
                  <a:cubicBezTo>
                    <a:pt x="2919" y="130"/>
                    <a:pt x="2919" y="60"/>
                    <a:pt x="2884" y="15"/>
                  </a:cubicBezTo>
                  <a:cubicBezTo>
                    <a:pt x="2863" y="5"/>
                    <a:pt x="2846" y="1"/>
                    <a:pt x="283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7"/>
          <p:cNvGrpSpPr/>
          <p:nvPr/>
        </p:nvGrpSpPr>
        <p:grpSpPr>
          <a:xfrm>
            <a:off x="7327869" y="1366758"/>
            <a:ext cx="1732899" cy="1638217"/>
            <a:chOff x="7311376" y="3129273"/>
            <a:chExt cx="1112616" cy="1051892"/>
          </a:xfrm>
        </p:grpSpPr>
        <p:sp>
          <p:nvSpPr>
            <p:cNvPr id="5405" name="Google Shape;5405;p67"/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7"/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7"/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7"/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7"/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7"/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7"/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7"/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7"/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7"/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7"/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7"/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7"/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7"/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7"/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7"/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7"/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7"/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7"/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7"/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7"/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7"/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67"/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7"/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7"/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7"/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7"/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7"/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7"/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7"/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7"/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7"/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7"/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7"/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7"/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7"/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059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7431D07-89E3-5FFE-1B43-79D08B425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2" t="21649" r="11129" b="7097"/>
          <a:stretch/>
        </p:blipFill>
        <p:spPr>
          <a:xfrm>
            <a:off x="510541" y="632274"/>
            <a:ext cx="7985760" cy="3664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84495-BF8A-76C9-11F5-255666CCEE18}"/>
              </a:ext>
            </a:extLst>
          </p:cNvPr>
          <p:cNvSpPr txBox="1"/>
          <p:nvPr/>
        </p:nvSpPr>
        <p:spPr>
          <a:xfrm>
            <a:off x="510541" y="303311"/>
            <a:ext cx="5539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Next, let's conduct data transformations for further analysis.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0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60A1-3C35-3494-238A-327767A70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911" r="11371" b="18083"/>
          <a:stretch/>
        </p:blipFill>
        <p:spPr>
          <a:xfrm>
            <a:off x="451177" y="409514"/>
            <a:ext cx="8052743" cy="3857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32366-E795-667D-CF50-BAC9A458091B}"/>
              </a:ext>
            </a:extLst>
          </p:cNvPr>
          <p:cNvSpPr txBox="1"/>
          <p:nvPr/>
        </p:nvSpPr>
        <p:spPr>
          <a:xfrm>
            <a:off x="1072514" y="4426210"/>
            <a:ext cx="5473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 time range of this data set is from 2023-3-1 to 2024-7-31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53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E62A57-71DC-ED6B-B60E-E728ED6E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792" r="11855" b="14839"/>
          <a:stretch/>
        </p:blipFill>
        <p:spPr>
          <a:xfrm>
            <a:off x="505522" y="655322"/>
            <a:ext cx="7990778" cy="367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F1286-F54A-FC4E-135D-CBA9289676CE}"/>
              </a:ext>
            </a:extLst>
          </p:cNvPr>
          <p:cNvSpPr txBox="1"/>
          <p:nvPr/>
        </p:nvSpPr>
        <p:spPr>
          <a:xfrm>
            <a:off x="505522" y="250901"/>
            <a:ext cx="4921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Let's first check the overall revenue by products.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D8288-9C66-CD86-9DD3-DE9ACA869CDF}"/>
              </a:ext>
            </a:extLst>
          </p:cNvPr>
          <p:cNvSpPr txBox="1"/>
          <p:nvPr/>
        </p:nvSpPr>
        <p:spPr>
          <a:xfrm>
            <a:off x="1278674" y="4540218"/>
            <a:ext cx="7113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Latte is the product with the highest revenue, while Expresso is the one at the bottom. 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9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F2979-7ED8-CC16-0452-18FA4C27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7" y="86517"/>
            <a:ext cx="7704000" cy="954263"/>
          </a:xfrm>
        </p:spPr>
        <p:txBody>
          <a:bodyPr/>
          <a:lstStyle/>
          <a:p>
            <a:r>
              <a:rPr lang="en-IN" sz="5400" u="sng" dirty="0">
                <a:latin typeface="Baguet Script" panose="00000500000000000000" pitchFamily="2" charset="0"/>
              </a:rPr>
              <a:t>Introduction</a:t>
            </a:r>
            <a:endParaRPr lang="en-IN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800CB-04A4-FFC6-C707-A7018EC59C61}"/>
              </a:ext>
            </a:extLst>
          </p:cNvPr>
          <p:cNvSpPr txBox="1"/>
          <p:nvPr/>
        </p:nvSpPr>
        <p:spPr>
          <a:xfrm rot="10800000" flipV="1">
            <a:off x="630701" y="1479395"/>
            <a:ext cx="18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7E8AA55-A28E-3345-14BB-B31D3E8BED28}"/>
              </a:ext>
            </a:extLst>
          </p:cNvPr>
          <p:cNvSpPr txBox="1">
            <a:spLocks/>
          </p:cNvSpPr>
          <p:nvPr/>
        </p:nvSpPr>
        <p:spPr>
          <a:xfrm flipH="1">
            <a:off x="471587" y="1932050"/>
            <a:ext cx="3773310" cy="24674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This dataset contains detailed records of coffee sales from a vending machine.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vending machine is the work of a dataset author who is committed to providing an open dataset to the community.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It is intended for analysis of purchasing patterns, sales trends, and customer preferences related to coffee products.</a:t>
            </a:r>
            <a:endParaRPr lang="en-IN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2FF9E-EA8F-DF9F-4409-02B5B804F0B7}"/>
              </a:ext>
            </a:extLst>
          </p:cNvPr>
          <p:cNvSpPr txBox="1"/>
          <p:nvPr/>
        </p:nvSpPr>
        <p:spPr>
          <a:xfrm>
            <a:off x="5425387" y="1478352"/>
            <a:ext cx="284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sng" dirty="0">
                <a:solidFill>
                  <a:schemeClr val="accent1">
                    <a:lumMod val="75000"/>
                  </a:schemeClr>
                </a:solidFill>
              </a:rPr>
              <a:t>Data Collection Period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80051-78DD-FC90-BCEF-0A854388FCA7}"/>
              </a:ext>
            </a:extLst>
          </p:cNvPr>
          <p:cNvSpPr txBox="1"/>
          <p:nvPr/>
        </p:nvSpPr>
        <p:spPr>
          <a:xfrm>
            <a:off x="5304747" y="2225787"/>
            <a:ext cx="31669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dataset spans from March 2024 to Present time, capturing daily transaction data. And new information continues to be added.</a:t>
            </a:r>
          </a:p>
        </p:txBody>
      </p:sp>
      <p:grpSp>
        <p:nvGrpSpPr>
          <p:cNvPr id="10" name="Google Shape;3342;p48">
            <a:extLst>
              <a:ext uri="{FF2B5EF4-FFF2-40B4-BE49-F238E27FC236}">
                <a16:creationId xmlns:a16="http://schemas.microsoft.com/office/drawing/2014/main" id="{3AEAFFDA-78E3-C4BB-A2F3-D791A5A19C0F}"/>
              </a:ext>
            </a:extLst>
          </p:cNvPr>
          <p:cNvGrpSpPr/>
          <p:nvPr/>
        </p:nvGrpSpPr>
        <p:grpSpPr>
          <a:xfrm>
            <a:off x="6753353" y="3395338"/>
            <a:ext cx="1594993" cy="1299324"/>
            <a:chOff x="3442068" y="2513857"/>
            <a:chExt cx="787379" cy="641388"/>
          </a:xfrm>
        </p:grpSpPr>
        <p:sp>
          <p:nvSpPr>
            <p:cNvPr id="11" name="Google Shape;3343;p48">
              <a:extLst>
                <a:ext uri="{FF2B5EF4-FFF2-40B4-BE49-F238E27FC236}">
                  <a16:creationId xmlns:a16="http://schemas.microsoft.com/office/drawing/2014/main" id="{4ED1E64C-817E-F4E2-3FE8-2910546BB4C2}"/>
                </a:ext>
              </a:extLst>
            </p:cNvPr>
            <p:cNvSpPr/>
            <p:nvPr/>
          </p:nvSpPr>
          <p:spPr>
            <a:xfrm>
              <a:off x="3483959" y="2684188"/>
              <a:ext cx="730976" cy="127008"/>
            </a:xfrm>
            <a:custGeom>
              <a:avLst/>
              <a:gdLst/>
              <a:ahLst/>
              <a:cxnLst/>
              <a:rect l="l" t="t" r="r" b="b"/>
              <a:pathLst>
                <a:path w="14256" h="2477" extrusionOk="0">
                  <a:moveTo>
                    <a:pt x="14130" y="1"/>
                  </a:moveTo>
                  <a:lnTo>
                    <a:pt x="129" y="35"/>
                  </a:lnTo>
                  <a:cubicBezTo>
                    <a:pt x="64" y="35"/>
                    <a:pt x="0" y="95"/>
                    <a:pt x="0" y="160"/>
                  </a:cubicBezTo>
                  <a:lnTo>
                    <a:pt x="19" y="2363"/>
                  </a:lnTo>
                  <a:cubicBezTo>
                    <a:pt x="19" y="2428"/>
                    <a:pt x="64" y="2477"/>
                    <a:pt x="129" y="2477"/>
                  </a:cubicBezTo>
                  <a:lnTo>
                    <a:pt x="14146" y="2458"/>
                  </a:lnTo>
                  <a:cubicBezTo>
                    <a:pt x="14210" y="2458"/>
                    <a:pt x="14255" y="2397"/>
                    <a:pt x="14255" y="2333"/>
                  </a:cubicBezTo>
                  <a:lnTo>
                    <a:pt x="14255" y="129"/>
                  </a:lnTo>
                  <a:cubicBezTo>
                    <a:pt x="14255" y="65"/>
                    <a:pt x="14210" y="1"/>
                    <a:pt x="14130" y="1"/>
                  </a:cubicBezTo>
                  <a:close/>
                </a:path>
              </a:pathLst>
            </a:custGeom>
            <a:solidFill>
              <a:srgbClr val="00A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48">
              <a:extLst>
                <a:ext uri="{FF2B5EF4-FFF2-40B4-BE49-F238E27FC236}">
                  <a16:creationId xmlns:a16="http://schemas.microsoft.com/office/drawing/2014/main" id="{33D4DDF3-08E0-D46C-1358-C749EEB01C8F}"/>
                </a:ext>
              </a:extLst>
            </p:cNvPr>
            <p:cNvSpPr/>
            <p:nvPr/>
          </p:nvSpPr>
          <p:spPr>
            <a:xfrm>
              <a:off x="3531644" y="2690034"/>
              <a:ext cx="17075" cy="117881"/>
            </a:xfrm>
            <a:custGeom>
              <a:avLst/>
              <a:gdLst/>
              <a:ahLst/>
              <a:cxnLst/>
              <a:rect l="l" t="t" r="r" b="b"/>
              <a:pathLst>
                <a:path w="333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33" y="229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5;p48">
              <a:extLst>
                <a:ext uri="{FF2B5EF4-FFF2-40B4-BE49-F238E27FC236}">
                  <a16:creationId xmlns:a16="http://schemas.microsoft.com/office/drawing/2014/main" id="{2E97C0E4-2C69-AC8D-969F-CBE4AFA900FC}"/>
                </a:ext>
              </a:extLst>
            </p:cNvPr>
            <p:cNvSpPr/>
            <p:nvPr/>
          </p:nvSpPr>
          <p:spPr>
            <a:xfrm>
              <a:off x="3512262" y="2685932"/>
              <a:ext cx="6614" cy="125265"/>
            </a:xfrm>
            <a:custGeom>
              <a:avLst/>
              <a:gdLst/>
              <a:ahLst/>
              <a:cxnLst/>
              <a:rect l="l" t="t" r="r" b="b"/>
              <a:pathLst>
                <a:path w="129" h="2443" extrusionOk="0">
                  <a:moveTo>
                    <a:pt x="0" y="1"/>
                  </a:moveTo>
                  <a:lnTo>
                    <a:pt x="0" y="2443"/>
                  </a:lnTo>
                  <a:lnTo>
                    <a:pt x="129" y="2443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6;p48">
              <a:extLst>
                <a:ext uri="{FF2B5EF4-FFF2-40B4-BE49-F238E27FC236}">
                  <a16:creationId xmlns:a16="http://schemas.microsoft.com/office/drawing/2014/main" id="{F0943CD8-CA52-3A65-BA5A-1E1F59431FCC}"/>
                </a:ext>
              </a:extLst>
            </p:cNvPr>
            <p:cNvSpPr/>
            <p:nvPr/>
          </p:nvSpPr>
          <p:spPr>
            <a:xfrm>
              <a:off x="4147034" y="2688290"/>
              <a:ext cx="17075" cy="118086"/>
            </a:xfrm>
            <a:custGeom>
              <a:avLst/>
              <a:gdLst/>
              <a:ahLst/>
              <a:cxnLst/>
              <a:rect l="l" t="t" r="r" b="b"/>
              <a:pathLst>
                <a:path w="333" h="2303" extrusionOk="0">
                  <a:moveTo>
                    <a:pt x="0" y="0"/>
                  </a:moveTo>
                  <a:lnTo>
                    <a:pt x="0" y="2302"/>
                  </a:lnTo>
                  <a:lnTo>
                    <a:pt x="333" y="230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7;p48">
              <a:extLst>
                <a:ext uri="{FF2B5EF4-FFF2-40B4-BE49-F238E27FC236}">
                  <a16:creationId xmlns:a16="http://schemas.microsoft.com/office/drawing/2014/main" id="{CCE4C802-CAE4-909F-CC22-9A6A9EC65A92}"/>
                </a:ext>
              </a:extLst>
            </p:cNvPr>
            <p:cNvSpPr/>
            <p:nvPr/>
          </p:nvSpPr>
          <p:spPr>
            <a:xfrm>
              <a:off x="4177849" y="2684188"/>
              <a:ext cx="5640" cy="126034"/>
            </a:xfrm>
            <a:custGeom>
              <a:avLst/>
              <a:gdLst/>
              <a:ahLst/>
              <a:cxnLst/>
              <a:rect l="l" t="t" r="r" b="b"/>
              <a:pathLst>
                <a:path w="110" h="2458" extrusionOk="0">
                  <a:moveTo>
                    <a:pt x="0" y="1"/>
                  </a:moveTo>
                  <a:lnTo>
                    <a:pt x="0" y="2458"/>
                  </a:lnTo>
                  <a:lnTo>
                    <a:pt x="110" y="2458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8;p48">
              <a:extLst>
                <a:ext uri="{FF2B5EF4-FFF2-40B4-BE49-F238E27FC236}">
                  <a16:creationId xmlns:a16="http://schemas.microsoft.com/office/drawing/2014/main" id="{4AF25944-6676-FEB7-C13D-CA663209E8D2}"/>
                </a:ext>
              </a:extLst>
            </p:cNvPr>
            <p:cNvSpPr/>
            <p:nvPr/>
          </p:nvSpPr>
          <p:spPr>
            <a:xfrm>
              <a:off x="3504315" y="2834421"/>
              <a:ext cx="685598" cy="122957"/>
            </a:xfrm>
            <a:custGeom>
              <a:avLst/>
              <a:gdLst/>
              <a:ahLst/>
              <a:cxnLst/>
              <a:rect l="l" t="t" r="r" b="b"/>
              <a:pathLst>
                <a:path w="13371" h="2398" extrusionOk="0">
                  <a:moveTo>
                    <a:pt x="0" y="0"/>
                  </a:moveTo>
                  <a:lnTo>
                    <a:pt x="0" y="2397"/>
                  </a:lnTo>
                  <a:lnTo>
                    <a:pt x="13371" y="2397"/>
                  </a:lnTo>
                  <a:lnTo>
                    <a:pt x="13371" y="0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9;p48">
              <a:extLst>
                <a:ext uri="{FF2B5EF4-FFF2-40B4-BE49-F238E27FC236}">
                  <a16:creationId xmlns:a16="http://schemas.microsoft.com/office/drawing/2014/main" id="{C10EC994-A1AC-5FBE-1F4F-3352FA55690F}"/>
                </a:ext>
              </a:extLst>
            </p:cNvPr>
            <p:cNvSpPr/>
            <p:nvPr/>
          </p:nvSpPr>
          <p:spPr>
            <a:xfrm>
              <a:off x="3483959" y="2816013"/>
              <a:ext cx="726874" cy="165567"/>
            </a:xfrm>
            <a:custGeom>
              <a:avLst/>
              <a:gdLst/>
              <a:ahLst/>
              <a:cxnLst/>
              <a:rect l="l" t="t" r="r" b="b"/>
              <a:pathLst>
                <a:path w="14176" h="3229" extrusionOk="0">
                  <a:moveTo>
                    <a:pt x="0" y="0"/>
                  </a:moveTo>
                  <a:lnTo>
                    <a:pt x="0" y="613"/>
                  </a:lnTo>
                  <a:lnTo>
                    <a:pt x="13250" y="613"/>
                  </a:lnTo>
                  <a:cubicBezTo>
                    <a:pt x="13344" y="613"/>
                    <a:pt x="13420" y="677"/>
                    <a:pt x="13420" y="756"/>
                  </a:cubicBezTo>
                  <a:lnTo>
                    <a:pt x="13420" y="2473"/>
                  </a:lnTo>
                  <a:cubicBezTo>
                    <a:pt x="13420" y="2552"/>
                    <a:pt x="13344" y="2612"/>
                    <a:pt x="13250" y="2612"/>
                  </a:cubicBezTo>
                  <a:lnTo>
                    <a:pt x="0" y="2612"/>
                  </a:lnTo>
                  <a:lnTo>
                    <a:pt x="0" y="3229"/>
                  </a:lnTo>
                  <a:lnTo>
                    <a:pt x="11057" y="3229"/>
                  </a:lnTo>
                  <a:cubicBezTo>
                    <a:pt x="11152" y="3229"/>
                    <a:pt x="11216" y="3164"/>
                    <a:pt x="11216" y="3085"/>
                  </a:cubicBezTo>
                  <a:cubicBezTo>
                    <a:pt x="11216" y="3024"/>
                    <a:pt x="11295" y="2960"/>
                    <a:pt x="11390" y="2960"/>
                  </a:cubicBezTo>
                  <a:lnTo>
                    <a:pt x="12176" y="2960"/>
                  </a:lnTo>
                  <a:cubicBezTo>
                    <a:pt x="12256" y="2960"/>
                    <a:pt x="12335" y="3024"/>
                    <a:pt x="12335" y="3085"/>
                  </a:cubicBezTo>
                  <a:cubicBezTo>
                    <a:pt x="12335" y="3164"/>
                    <a:pt x="12414" y="3229"/>
                    <a:pt x="12494" y="3229"/>
                  </a:cubicBezTo>
                  <a:lnTo>
                    <a:pt x="14176" y="3229"/>
                  </a:lnTo>
                  <a:lnTo>
                    <a:pt x="14176" y="3164"/>
                  </a:lnTo>
                  <a:lnTo>
                    <a:pt x="14176" y="2612"/>
                  </a:lnTo>
                  <a:lnTo>
                    <a:pt x="14176" y="613"/>
                  </a:lnTo>
                  <a:lnTo>
                    <a:pt x="14176" y="140"/>
                  </a:lnTo>
                  <a:cubicBezTo>
                    <a:pt x="14176" y="61"/>
                    <a:pt x="14115" y="0"/>
                    <a:pt x="14021" y="0"/>
                  </a:cubicBezTo>
                  <a:lnTo>
                    <a:pt x="12494" y="0"/>
                  </a:lnTo>
                  <a:cubicBezTo>
                    <a:pt x="12414" y="0"/>
                    <a:pt x="12335" y="61"/>
                    <a:pt x="12335" y="140"/>
                  </a:cubicBezTo>
                  <a:cubicBezTo>
                    <a:pt x="12335" y="204"/>
                    <a:pt x="12256" y="265"/>
                    <a:pt x="12176" y="265"/>
                  </a:cubicBezTo>
                  <a:lnTo>
                    <a:pt x="11390" y="265"/>
                  </a:lnTo>
                  <a:cubicBezTo>
                    <a:pt x="11295" y="265"/>
                    <a:pt x="11216" y="204"/>
                    <a:pt x="11216" y="140"/>
                  </a:cubicBezTo>
                  <a:cubicBezTo>
                    <a:pt x="11216" y="61"/>
                    <a:pt x="11152" y="0"/>
                    <a:pt x="11057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50;p48">
              <a:extLst>
                <a:ext uri="{FF2B5EF4-FFF2-40B4-BE49-F238E27FC236}">
                  <a16:creationId xmlns:a16="http://schemas.microsoft.com/office/drawing/2014/main" id="{1E25FA1D-F08F-89A8-7273-F5EEE9915746}"/>
                </a:ext>
              </a:extLst>
            </p:cNvPr>
            <p:cNvSpPr/>
            <p:nvPr/>
          </p:nvSpPr>
          <p:spPr>
            <a:xfrm>
              <a:off x="3515544" y="2861186"/>
              <a:ext cx="643758" cy="11281"/>
            </a:xfrm>
            <a:custGeom>
              <a:avLst/>
              <a:gdLst/>
              <a:ahLst/>
              <a:cxnLst/>
              <a:rect l="l" t="t" r="r" b="b"/>
              <a:pathLst>
                <a:path w="12555" h="220" extrusionOk="0">
                  <a:moveTo>
                    <a:pt x="0" y="0"/>
                  </a:moveTo>
                  <a:lnTo>
                    <a:pt x="0" y="219"/>
                  </a:lnTo>
                  <a:lnTo>
                    <a:pt x="12554" y="219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1;p48">
              <a:extLst>
                <a:ext uri="{FF2B5EF4-FFF2-40B4-BE49-F238E27FC236}">
                  <a16:creationId xmlns:a16="http://schemas.microsoft.com/office/drawing/2014/main" id="{1E220D3A-65BF-28FA-8A9B-3D7FBC8965C3}"/>
                </a:ext>
              </a:extLst>
            </p:cNvPr>
            <p:cNvSpPr/>
            <p:nvPr/>
          </p:nvSpPr>
          <p:spPr>
            <a:xfrm>
              <a:off x="3515544" y="2884618"/>
              <a:ext cx="643758" cy="12050"/>
            </a:xfrm>
            <a:custGeom>
              <a:avLst/>
              <a:gdLst/>
              <a:ahLst/>
              <a:cxnLst/>
              <a:rect l="l" t="t" r="r" b="b"/>
              <a:pathLst>
                <a:path w="12555" h="235" extrusionOk="0">
                  <a:moveTo>
                    <a:pt x="0" y="1"/>
                  </a:moveTo>
                  <a:lnTo>
                    <a:pt x="0" y="235"/>
                  </a:lnTo>
                  <a:lnTo>
                    <a:pt x="12554" y="235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2;p48">
              <a:extLst>
                <a:ext uri="{FF2B5EF4-FFF2-40B4-BE49-F238E27FC236}">
                  <a16:creationId xmlns:a16="http://schemas.microsoft.com/office/drawing/2014/main" id="{BD9FD6E7-A754-0965-3315-B1EB4BB378C4}"/>
                </a:ext>
              </a:extLst>
            </p:cNvPr>
            <p:cNvSpPr/>
            <p:nvPr/>
          </p:nvSpPr>
          <p:spPr>
            <a:xfrm>
              <a:off x="3539745" y="2538058"/>
              <a:ext cx="646116" cy="122957"/>
            </a:xfrm>
            <a:custGeom>
              <a:avLst/>
              <a:gdLst/>
              <a:ahLst/>
              <a:cxnLst/>
              <a:rect l="l" t="t" r="r" b="b"/>
              <a:pathLst>
                <a:path w="12601" h="2398" extrusionOk="0">
                  <a:moveTo>
                    <a:pt x="1" y="1"/>
                  </a:moveTo>
                  <a:lnTo>
                    <a:pt x="1" y="2397"/>
                  </a:lnTo>
                  <a:lnTo>
                    <a:pt x="12600" y="2397"/>
                  </a:lnTo>
                  <a:lnTo>
                    <a:pt x="12600" y="1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3;p48">
              <a:extLst>
                <a:ext uri="{FF2B5EF4-FFF2-40B4-BE49-F238E27FC236}">
                  <a16:creationId xmlns:a16="http://schemas.microsoft.com/office/drawing/2014/main" id="{246E3AEC-770B-9F95-8D24-4CD14BFAA7D7}"/>
                </a:ext>
              </a:extLst>
            </p:cNvPr>
            <p:cNvSpPr/>
            <p:nvPr/>
          </p:nvSpPr>
          <p:spPr>
            <a:xfrm>
              <a:off x="3519594" y="2513857"/>
              <a:ext cx="684060" cy="165567"/>
            </a:xfrm>
            <a:custGeom>
              <a:avLst/>
              <a:gdLst/>
              <a:ahLst/>
              <a:cxnLst/>
              <a:rect l="l" t="t" r="r" b="b"/>
              <a:pathLst>
                <a:path w="13341" h="3229" extrusionOk="0">
                  <a:moveTo>
                    <a:pt x="1" y="0"/>
                  </a:moveTo>
                  <a:lnTo>
                    <a:pt x="1" y="80"/>
                  </a:lnTo>
                  <a:lnTo>
                    <a:pt x="1" y="631"/>
                  </a:lnTo>
                  <a:lnTo>
                    <a:pt x="1" y="2616"/>
                  </a:lnTo>
                  <a:lnTo>
                    <a:pt x="1" y="3104"/>
                  </a:lnTo>
                  <a:cubicBezTo>
                    <a:pt x="1" y="3168"/>
                    <a:pt x="80" y="3228"/>
                    <a:pt x="156" y="3228"/>
                  </a:cubicBezTo>
                  <a:lnTo>
                    <a:pt x="1592" y="3228"/>
                  </a:lnTo>
                  <a:cubicBezTo>
                    <a:pt x="1668" y="3228"/>
                    <a:pt x="1747" y="3168"/>
                    <a:pt x="1747" y="3104"/>
                  </a:cubicBezTo>
                  <a:cubicBezTo>
                    <a:pt x="1747" y="3024"/>
                    <a:pt x="1811" y="2964"/>
                    <a:pt x="1906" y="2964"/>
                  </a:cubicBezTo>
                  <a:lnTo>
                    <a:pt x="2647" y="2964"/>
                  </a:lnTo>
                  <a:cubicBezTo>
                    <a:pt x="2726" y="2964"/>
                    <a:pt x="2787" y="3024"/>
                    <a:pt x="2787" y="3104"/>
                  </a:cubicBezTo>
                  <a:cubicBezTo>
                    <a:pt x="2787" y="3168"/>
                    <a:pt x="2866" y="3228"/>
                    <a:pt x="2946" y="3228"/>
                  </a:cubicBezTo>
                  <a:lnTo>
                    <a:pt x="13341" y="3228"/>
                  </a:lnTo>
                  <a:lnTo>
                    <a:pt x="13341" y="2616"/>
                  </a:lnTo>
                  <a:lnTo>
                    <a:pt x="882" y="2616"/>
                  </a:lnTo>
                  <a:cubicBezTo>
                    <a:pt x="787" y="2616"/>
                    <a:pt x="723" y="2552"/>
                    <a:pt x="723" y="2491"/>
                  </a:cubicBezTo>
                  <a:lnTo>
                    <a:pt x="723" y="756"/>
                  </a:lnTo>
                  <a:cubicBezTo>
                    <a:pt x="723" y="677"/>
                    <a:pt x="787" y="631"/>
                    <a:pt x="882" y="631"/>
                  </a:cubicBezTo>
                  <a:lnTo>
                    <a:pt x="13341" y="631"/>
                  </a:lnTo>
                  <a:lnTo>
                    <a:pt x="13341" y="0"/>
                  </a:lnTo>
                  <a:lnTo>
                    <a:pt x="2946" y="0"/>
                  </a:lnTo>
                  <a:cubicBezTo>
                    <a:pt x="2866" y="0"/>
                    <a:pt x="2787" y="64"/>
                    <a:pt x="2787" y="144"/>
                  </a:cubicBezTo>
                  <a:cubicBezTo>
                    <a:pt x="2787" y="223"/>
                    <a:pt x="2726" y="269"/>
                    <a:pt x="2647" y="269"/>
                  </a:cubicBezTo>
                  <a:lnTo>
                    <a:pt x="1906" y="269"/>
                  </a:lnTo>
                  <a:cubicBezTo>
                    <a:pt x="1811" y="269"/>
                    <a:pt x="1747" y="223"/>
                    <a:pt x="1747" y="144"/>
                  </a:cubicBezTo>
                  <a:cubicBezTo>
                    <a:pt x="1747" y="64"/>
                    <a:pt x="1668" y="0"/>
                    <a:pt x="159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4;p48">
              <a:extLst>
                <a:ext uri="{FF2B5EF4-FFF2-40B4-BE49-F238E27FC236}">
                  <a16:creationId xmlns:a16="http://schemas.microsoft.com/office/drawing/2014/main" id="{982534A0-7A29-F726-81BB-13A53E7F1C28}"/>
                </a:ext>
              </a:extLst>
            </p:cNvPr>
            <p:cNvSpPr/>
            <p:nvPr/>
          </p:nvSpPr>
          <p:spPr>
            <a:xfrm>
              <a:off x="3568817" y="2622967"/>
              <a:ext cx="605763" cy="12050"/>
            </a:xfrm>
            <a:custGeom>
              <a:avLst/>
              <a:gdLst/>
              <a:ahLst/>
              <a:cxnLst/>
              <a:rect l="l" t="t" r="r" b="b"/>
              <a:pathLst>
                <a:path w="11814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1814" y="235"/>
                  </a:lnTo>
                  <a:lnTo>
                    <a:pt x="1181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5;p48">
              <a:extLst>
                <a:ext uri="{FF2B5EF4-FFF2-40B4-BE49-F238E27FC236}">
                  <a16:creationId xmlns:a16="http://schemas.microsoft.com/office/drawing/2014/main" id="{E1018FB4-3EAB-3EFA-726E-511DAB7D00F9}"/>
                </a:ext>
              </a:extLst>
            </p:cNvPr>
            <p:cNvSpPr/>
            <p:nvPr/>
          </p:nvSpPr>
          <p:spPr>
            <a:xfrm>
              <a:off x="3568817" y="2599484"/>
              <a:ext cx="605763" cy="11332"/>
            </a:xfrm>
            <a:custGeom>
              <a:avLst/>
              <a:gdLst/>
              <a:ahLst/>
              <a:cxnLst/>
              <a:rect l="l" t="t" r="r" b="b"/>
              <a:pathLst>
                <a:path w="11814" h="221" extrusionOk="0">
                  <a:moveTo>
                    <a:pt x="1" y="1"/>
                  </a:moveTo>
                  <a:lnTo>
                    <a:pt x="1" y="220"/>
                  </a:lnTo>
                  <a:lnTo>
                    <a:pt x="11814" y="220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6;p48">
              <a:extLst>
                <a:ext uri="{FF2B5EF4-FFF2-40B4-BE49-F238E27FC236}">
                  <a16:creationId xmlns:a16="http://schemas.microsoft.com/office/drawing/2014/main" id="{3D3ACB57-68D9-8AD6-FB12-15171D848278}"/>
                </a:ext>
              </a:extLst>
            </p:cNvPr>
            <p:cNvSpPr/>
            <p:nvPr/>
          </p:nvSpPr>
          <p:spPr>
            <a:xfrm>
              <a:off x="3458937" y="3013725"/>
              <a:ext cx="754409" cy="122906"/>
            </a:xfrm>
            <a:custGeom>
              <a:avLst/>
              <a:gdLst/>
              <a:ahLst/>
              <a:cxnLst/>
              <a:rect l="l" t="t" r="r" b="b"/>
              <a:pathLst>
                <a:path w="14713" h="2397" extrusionOk="0">
                  <a:moveTo>
                    <a:pt x="1" y="0"/>
                  </a:moveTo>
                  <a:lnTo>
                    <a:pt x="1" y="2397"/>
                  </a:lnTo>
                  <a:lnTo>
                    <a:pt x="14713" y="2397"/>
                  </a:lnTo>
                  <a:lnTo>
                    <a:pt x="14713" y="0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7;p48">
              <a:extLst>
                <a:ext uri="{FF2B5EF4-FFF2-40B4-BE49-F238E27FC236}">
                  <a16:creationId xmlns:a16="http://schemas.microsoft.com/office/drawing/2014/main" id="{C8BC07A9-DF92-BA05-A30D-C3B2863DFC3C}"/>
                </a:ext>
              </a:extLst>
            </p:cNvPr>
            <p:cNvSpPr/>
            <p:nvPr/>
          </p:nvSpPr>
          <p:spPr>
            <a:xfrm>
              <a:off x="3442068" y="2989473"/>
              <a:ext cx="787379" cy="165772"/>
            </a:xfrm>
            <a:custGeom>
              <a:avLst/>
              <a:gdLst/>
              <a:ahLst/>
              <a:cxnLst/>
              <a:rect l="l" t="t" r="r" b="b"/>
              <a:pathLst>
                <a:path w="15356" h="3233" extrusionOk="0">
                  <a:moveTo>
                    <a:pt x="1" y="1"/>
                  </a:moveTo>
                  <a:lnTo>
                    <a:pt x="1" y="65"/>
                  </a:lnTo>
                  <a:lnTo>
                    <a:pt x="1" y="617"/>
                  </a:lnTo>
                  <a:lnTo>
                    <a:pt x="1" y="2616"/>
                  </a:lnTo>
                  <a:lnTo>
                    <a:pt x="1" y="3089"/>
                  </a:lnTo>
                  <a:cubicBezTo>
                    <a:pt x="1" y="3168"/>
                    <a:pt x="61" y="3233"/>
                    <a:pt x="125" y="3233"/>
                  </a:cubicBezTo>
                  <a:lnTo>
                    <a:pt x="1354" y="3233"/>
                  </a:lnTo>
                  <a:cubicBezTo>
                    <a:pt x="1433" y="3233"/>
                    <a:pt x="1498" y="3168"/>
                    <a:pt x="1498" y="3089"/>
                  </a:cubicBezTo>
                  <a:cubicBezTo>
                    <a:pt x="1498" y="3025"/>
                    <a:pt x="1543" y="2964"/>
                    <a:pt x="1622" y="2964"/>
                  </a:cubicBezTo>
                  <a:lnTo>
                    <a:pt x="2254" y="2964"/>
                  </a:lnTo>
                  <a:cubicBezTo>
                    <a:pt x="2329" y="2964"/>
                    <a:pt x="2394" y="3025"/>
                    <a:pt x="2394" y="3089"/>
                  </a:cubicBezTo>
                  <a:cubicBezTo>
                    <a:pt x="2394" y="3168"/>
                    <a:pt x="2458" y="3233"/>
                    <a:pt x="2518" y="3233"/>
                  </a:cubicBezTo>
                  <a:lnTo>
                    <a:pt x="15356" y="3233"/>
                  </a:lnTo>
                  <a:lnTo>
                    <a:pt x="15356" y="2616"/>
                  </a:lnTo>
                  <a:lnTo>
                    <a:pt x="757" y="2616"/>
                  </a:lnTo>
                  <a:cubicBezTo>
                    <a:pt x="677" y="2616"/>
                    <a:pt x="613" y="2552"/>
                    <a:pt x="613" y="2477"/>
                  </a:cubicBezTo>
                  <a:lnTo>
                    <a:pt x="613" y="757"/>
                  </a:lnTo>
                  <a:cubicBezTo>
                    <a:pt x="613" y="681"/>
                    <a:pt x="677" y="617"/>
                    <a:pt x="757" y="617"/>
                  </a:cubicBezTo>
                  <a:lnTo>
                    <a:pt x="15356" y="617"/>
                  </a:lnTo>
                  <a:lnTo>
                    <a:pt x="15356" y="1"/>
                  </a:lnTo>
                  <a:lnTo>
                    <a:pt x="2518" y="1"/>
                  </a:lnTo>
                  <a:cubicBezTo>
                    <a:pt x="2458" y="1"/>
                    <a:pt x="2394" y="65"/>
                    <a:pt x="2394" y="129"/>
                  </a:cubicBezTo>
                  <a:cubicBezTo>
                    <a:pt x="2394" y="208"/>
                    <a:pt x="2329" y="269"/>
                    <a:pt x="2254" y="269"/>
                  </a:cubicBezTo>
                  <a:lnTo>
                    <a:pt x="1622" y="269"/>
                  </a:lnTo>
                  <a:cubicBezTo>
                    <a:pt x="1543" y="269"/>
                    <a:pt x="1498" y="208"/>
                    <a:pt x="1498" y="129"/>
                  </a:cubicBezTo>
                  <a:cubicBezTo>
                    <a:pt x="1498" y="65"/>
                    <a:pt x="1433" y="1"/>
                    <a:pt x="135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8;p48">
              <a:extLst>
                <a:ext uri="{FF2B5EF4-FFF2-40B4-BE49-F238E27FC236}">
                  <a16:creationId xmlns:a16="http://schemas.microsoft.com/office/drawing/2014/main" id="{1F7455FF-BBFD-F2F5-824D-7B1BDE7CD96F}"/>
                </a:ext>
              </a:extLst>
            </p:cNvPr>
            <p:cNvSpPr/>
            <p:nvPr/>
          </p:nvSpPr>
          <p:spPr>
            <a:xfrm>
              <a:off x="3483959" y="3097814"/>
              <a:ext cx="720516" cy="12101"/>
            </a:xfrm>
            <a:custGeom>
              <a:avLst/>
              <a:gdLst/>
              <a:ahLst/>
              <a:cxnLst/>
              <a:rect l="l" t="t" r="r" b="b"/>
              <a:pathLst>
                <a:path w="14052" h="236" extrusionOk="0">
                  <a:moveTo>
                    <a:pt x="0" y="1"/>
                  </a:moveTo>
                  <a:lnTo>
                    <a:pt x="0" y="235"/>
                  </a:lnTo>
                  <a:lnTo>
                    <a:pt x="14051" y="235"/>
                  </a:lnTo>
                  <a:lnTo>
                    <a:pt x="14051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9;p48">
              <a:extLst>
                <a:ext uri="{FF2B5EF4-FFF2-40B4-BE49-F238E27FC236}">
                  <a16:creationId xmlns:a16="http://schemas.microsoft.com/office/drawing/2014/main" id="{87749BDA-23BB-DD2A-808D-2111B81F64EE}"/>
                </a:ext>
              </a:extLst>
            </p:cNvPr>
            <p:cNvSpPr/>
            <p:nvPr/>
          </p:nvSpPr>
          <p:spPr>
            <a:xfrm>
              <a:off x="3483959" y="3074382"/>
              <a:ext cx="720516" cy="12050"/>
            </a:xfrm>
            <a:custGeom>
              <a:avLst/>
              <a:gdLst/>
              <a:ahLst/>
              <a:cxnLst/>
              <a:rect l="l" t="t" r="r" b="b"/>
              <a:pathLst>
                <a:path w="14052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4051" y="235"/>
                  </a:lnTo>
                  <a:lnTo>
                    <a:pt x="14051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60;p48">
              <a:extLst>
                <a:ext uri="{FF2B5EF4-FFF2-40B4-BE49-F238E27FC236}">
                  <a16:creationId xmlns:a16="http://schemas.microsoft.com/office/drawing/2014/main" id="{602BF9C3-0E68-C22A-336A-17B3D290D80D}"/>
                </a:ext>
              </a:extLst>
            </p:cNvPr>
            <p:cNvSpPr/>
            <p:nvPr/>
          </p:nvSpPr>
          <p:spPr>
            <a:xfrm>
              <a:off x="3578508" y="2697981"/>
              <a:ext cx="537926" cy="101012"/>
            </a:xfrm>
            <a:custGeom>
              <a:avLst/>
              <a:gdLst/>
              <a:ahLst/>
              <a:cxnLst/>
              <a:rect l="l" t="t" r="r" b="b"/>
              <a:pathLst>
                <a:path w="10491" h="1970" extrusionOk="0">
                  <a:moveTo>
                    <a:pt x="10238" y="65"/>
                  </a:moveTo>
                  <a:cubicBezTo>
                    <a:pt x="10238" y="189"/>
                    <a:pt x="10332" y="284"/>
                    <a:pt x="10442" y="299"/>
                  </a:cubicBezTo>
                  <a:lnTo>
                    <a:pt x="10442" y="1686"/>
                  </a:lnTo>
                  <a:cubicBezTo>
                    <a:pt x="10332" y="1701"/>
                    <a:pt x="10238" y="1796"/>
                    <a:pt x="10238" y="1905"/>
                  </a:cubicBezTo>
                  <a:lnTo>
                    <a:pt x="269" y="1905"/>
                  </a:lnTo>
                  <a:cubicBezTo>
                    <a:pt x="254" y="1796"/>
                    <a:pt x="175" y="1701"/>
                    <a:pt x="65" y="1686"/>
                  </a:cubicBezTo>
                  <a:lnTo>
                    <a:pt x="65" y="299"/>
                  </a:lnTo>
                  <a:cubicBezTo>
                    <a:pt x="175" y="284"/>
                    <a:pt x="254" y="189"/>
                    <a:pt x="269" y="65"/>
                  </a:cubicBezTo>
                  <a:close/>
                  <a:moveTo>
                    <a:pt x="205" y="0"/>
                  </a:moveTo>
                  <a:lnTo>
                    <a:pt x="205" y="34"/>
                  </a:lnTo>
                  <a:cubicBezTo>
                    <a:pt x="205" y="144"/>
                    <a:pt x="126" y="238"/>
                    <a:pt x="31" y="238"/>
                  </a:cubicBezTo>
                  <a:lnTo>
                    <a:pt x="1" y="238"/>
                  </a:lnTo>
                  <a:lnTo>
                    <a:pt x="1" y="1750"/>
                  </a:lnTo>
                  <a:lnTo>
                    <a:pt x="31" y="1750"/>
                  </a:lnTo>
                  <a:cubicBezTo>
                    <a:pt x="126" y="1750"/>
                    <a:pt x="205" y="1830"/>
                    <a:pt x="205" y="1939"/>
                  </a:cubicBezTo>
                  <a:lnTo>
                    <a:pt x="205" y="1970"/>
                  </a:lnTo>
                  <a:lnTo>
                    <a:pt x="10287" y="1970"/>
                  </a:lnTo>
                  <a:lnTo>
                    <a:pt x="10287" y="1939"/>
                  </a:lnTo>
                  <a:cubicBezTo>
                    <a:pt x="10287" y="1830"/>
                    <a:pt x="10366" y="1750"/>
                    <a:pt x="10476" y="1750"/>
                  </a:cubicBezTo>
                  <a:lnTo>
                    <a:pt x="10491" y="1750"/>
                  </a:lnTo>
                  <a:lnTo>
                    <a:pt x="10491" y="238"/>
                  </a:lnTo>
                  <a:lnTo>
                    <a:pt x="10476" y="238"/>
                  </a:lnTo>
                  <a:cubicBezTo>
                    <a:pt x="10366" y="238"/>
                    <a:pt x="10287" y="144"/>
                    <a:pt x="10287" y="34"/>
                  </a:cubicBezTo>
                  <a:lnTo>
                    <a:pt x="10287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43CDE3-3D34-D783-0FBF-764728C2528C}"/>
              </a:ext>
            </a:extLst>
          </p:cNvPr>
          <p:cNvCxnSpPr/>
          <p:nvPr/>
        </p:nvCxnSpPr>
        <p:spPr>
          <a:xfrm>
            <a:off x="4519961" y="1585712"/>
            <a:ext cx="0" cy="296954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29413F-A49B-80C7-8D41-90625326F831}"/>
              </a:ext>
            </a:extLst>
          </p:cNvPr>
          <p:cNvCxnSpPr/>
          <p:nvPr/>
        </p:nvCxnSpPr>
        <p:spPr>
          <a:xfrm>
            <a:off x="4572000" y="1585712"/>
            <a:ext cx="0" cy="29695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9FB3BC-5949-B77C-63DD-B4C2AA538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21218" r="11532" b="6516"/>
          <a:stretch/>
        </p:blipFill>
        <p:spPr>
          <a:xfrm>
            <a:off x="464820" y="701040"/>
            <a:ext cx="8039100" cy="3627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B90FD-B95E-C843-E90C-D3185A854787}"/>
              </a:ext>
            </a:extLst>
          </p:cNvPr>
          <p:cNvSpPr txBox="1"/>
          <p:nvPr/>
        </p:nvSpPr>
        <p:spPr>
          <a:xfrm>
            <a:off x="401955" y="318552"/>
            <a:ext cx="491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Then let's check the monthly data. 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33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CFECEF0-A619-2FCD-D0CA-EB28D5A8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21792" r="11613" b="6237"/>
          <a:stretch/>
        </p:blipFill>
        <p:spPr>
          <a:xfrm>
            <a:off x="589935" y="525780"/>
            <a:ext cx="7936845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13EE7E-E36E-C90C-B821-F5AD9090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25090" r="11693" b="14981"/>
          <a:stretch/>
        </p:blipFill>
        <p:spPr>
          <a:xfrm>
            <a:off x="480061" y="533401"/>
            <a:ext cx="8023860" cy="3634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E65B3-80FD-B26B-A9DA-8F4E9FF5720D}"/>
              </a:ext>
            </a:extLst>
          </p:cNvPr>
          <p:cNvSpPr txBox="1"/>
          <p:nvPr/>
        </p:nvSpPr>
        <p:spPr>
          <a:xfrm>
            <a:off x="480061" y="120432"/>
            <a:ext cx="491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As shown in the line chart below,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3751-F959-CCC5-1364-5E303BE6C03B}"/>
              </a:ext>
            </a:extLst>
          </p:cNvPr>
          <p:cNvSpPr txBox="1"/>
          <p:nvPr/>
        </p:nvSpPr>
        <p:spPr>
          <a:xfrm>
            <a:off x="1341120" y="4273332"/>
            <a:ext cx="71628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Americano with Milk and Latte, and Cappuccino are top selling coffee types, while Cocoa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and Expresso have lowest sales.</a:t>
            </a:r>
          </a:p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Additionally, Americano with Milk and Latte show an upward trending.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1EABF30-6EBD-3D93-BF2D-991F0864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5" t="21075" r="11532" b="5662"/>
          <a:stretch/>
        </p:blipFill>
        <p:spPr>
          <a:xfrm>
            <a:off x="449580" y="556261"/>
            <a:ext cx="8092441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7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01351C2-FF61-F6D7-BC1C-01E6A922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21792" r="12339" b="5949"/>
          <a:stretch/>
        </p:blipFill>
        <p:spPr>
          <a:xfrm>
            <a:off x="510539" y="388620"/>
            <a:ext cx="8016240" cy="379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CE690-43ED-BC30-E27C-9E6DD0C3506A}"/>
              </a:ext>
            </a:extLst>
          </p:cNvPr>
          <p:cNvSpPr txBox="1"/>
          <p:nvPr/>
        </p:nvSpPr>
        <p:spPr>
          <a:xfrm>
            <a:off x="1301114" y="4339828"/>
            <a:ext cx="69742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 bar chart reveals that Tuesday has the highest sales of the week, while sales on the other days are relatively similar. 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4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6D6C6F3-9E7A-F22D-AE6A-4DFF66544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5" t="33835" r="10887" b="8100"/>
          <a:stretch/>
        </p:blipFill>
        <p:spPr>
          <a:xfrm>
            <a:off x="464820" y="563880"/>
            <a:ext cx="811529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4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622B6AE-1FA2-B611-1DA1-352E344B2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24516" r="11371" b="31900"/>
          <a:stretch/>
        </p:blipFill>
        <p:spPr>
          <a:xfrm>
            <a:off x="566461" y="457201"/>
            <a:ext cx="8011077" cy="3672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6EA93-A2AD-18B6-739C-8D118BCDEAE2}"/>
              </a:ext>
            </a:extLst>
          </p:cNvPr>
          <p:cNvSpPr txBox="1"/>
          <p:nvPr/>
        </p:nvSpPr>
        <p:spPr>
          <a:xfrm>
            <a:off x="981074" y="4280521"/>
            <a:ext cx="7873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This table provides us the information of how many of each products can be sold in each day.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002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0FA47AD-47A6-860F-F667-CAFF09E3E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22365" r="11451" b="10094"/>
          <a:stretch/>
        </p:blipFill>
        <p:spPr>
          <a:xfrm>
            <a:off x="438616" y="324465"/>
            <a:ext cx="8058614" cy="248564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1DA04A-559D-A980-B6CA-91281BBA4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42294" r="11774" b="28029"/>
          <a:stretch/>
        </p:blipFill>
        <p:spPr>
          <a:xfrm>
            <a:off x="438616" y="2810107"/>
            <a:ext cx="8058614" cy="14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DE3D5-9038-BD85-6FA0-E106E24F3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24804" r="11372" b="15555"/>
          <a:stretch/>
        </p:blipFill>
        <p:spPr>
          <a:xfrm>
            <a:off x="453484" y="402644"/>
            <a:ext cx="8080917" cy="3782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3E92F-76C2-84E3-13BD-F69BD3F30C4F}"/>
              </a:ext>
            </a:extLst>
          </p:cNvPr>
          <p:cNvSpPr txBox="1"/>
          <p:nvPr/>
        </p:nvSpPr>
        <p:spPr>
          <a:xfrm>
            <a:off x="1367883" y="4306746"/>
            <a:ext cx="6802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Overall, two peak hours within each day can be observed: 10:00am and 7:00pm. Then, let's check if any difference for different products.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932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63FBDF-4930-E235-7595-B9CA713D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22367" r="11291" b="7384"/>
          <a:stretch/>
        </p:blipFill>
        <p:spPr>
          <a:xfrm>
            <a:off x="512955" y="453483"/>
            <a:ext cx="8006577" cy="37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6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67"/>
          <p:cNvSpPr txBox="1">
            <a:spLocks noGrp="1"/>
          </p:cNvSpPr>
          <p:nvPr>
            <p:ph type="title"/>
          </p:nvPr>
        </p:nvSpPr>
        <p:spPr>
          <a:xfrm>
            <a:off x="59890" y="570491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Tasks</a:t>
            </a:r>
            <a:endParaRPr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328" name="Google Shape;5328;p67"/>
          <p:cNvSpPr txBox="1">
            <a:spLocks noGrp="1"/>
          </p:cNvSpPr>
          <p:nvPr>
            <p:ph type="body" idx="4294967295"/>
          </p:nvPr>
        </p:nvSpPr>
        <p:spPr>
          <a:xfrm>
            <a:off x="1048841" y="1465104"/>
            <a:ext cx="77040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Time Series Exploratory Data Analysis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 Next day/week/month sales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 Specific customer purchases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5329" name="Google Shape;5329;p67"/>
          <p:cNvGrpSpPr/>
          <p:nvPr/>
        </p:nvGrpSpPr>
        <p:grpSpPr>
          <a:xfrm>
            <a:off x="897454" y="3347398"/>
            <a:ext cx="1313771" cy="1255801"/>
            <a:chOff x="5867019" y="4291246"/>
            <a:chExt cx="752102" cy="718915"/>
          </a:xfrm>
        </p:grpSpPr>
        <p:sp>
          <p:nvSpPr>
            <p:cNvPr id="5330" name="Google Shape;5330;p67"/>
            <p:cNvSpPr/>
            <p:nvPr/>
          </p:nvSpPr>
          <p:spPr>
            <a:xfrm>
              <a:off x="5867019" y="4472243"/>
              <a:ext cx="752102" cy="159004"/>
            </a:xfrm>
            <a:custGeom>
              <a:avLst/>
              <a:gdLst/>
              <a:ahLst/>
              <a:cxnLst/>
              <a:rect l="l" t="t" r="r" b="b"/>
              <a:pathLst>
                <a:path w="14668" h="3101" extrusionOk="0">
                  <a:moveTo>
                    <a:pt x="190" y="1"/>
                  </a:moveTo>
                  <a:cubicBezTo>
                    <a:pt x="80" y="1"/>
                    <a:pt x="1" y="76"/>
                    <a:pt x="1" y="190"/>
                  </a:cubicBezTo>
                  <a:lnTo>
                    <a:pt x="1" y="2911"/>
                  </a:lnTo>
                  <a:cubicBezTo>
                    <a:pt x="1" y="3025"/>
                    <a:pt x="80" y="3100"/>
                    <a:pt x="190" y="3100"/>
                  </a:cubicBezTo>
                  <a:lnTo>
                    <a:pt x="14479" y="3100"/>
                  </a:lnTo>
                  <a:cubicBezTo>
                    <a:pt x="14573" y="3100"/>
                    <a:pt x="14668" y="3025"/>
                    <a:pt x="14668" y="2911"/>
                  </a:cubicBezTo>
                  <a:lnTo>
                    <a:pt x="14668" y="190"/>
                  </a:lnTo>
                  <a:cubicBezTo>
                    <a:pt x="14668" y="76"/>
                    <a:pt x="14573" y="1"/>
                    <a:pt x="1447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7"/>
            <p:cNvSpPr/>
            <p:nvPr/>
          </p:nvSpPr>
          <p:spPr>
            <a:xfrm>
              <a:off x="5955980" y="4476140"/>
              <a:ext cx="32252" cy="150236"/>
            </a:xfrm>
            <a:custGeom>
              <a:avLst/>
              <a:gdLst/>
              <a:ahLst/>
              <a:cxnLst/>
              <a:rect l="l" t="t" r="r" b="b"/>
              <a:pathLst>
                <a:path w="629" h="2930" extrusionOk="0">
                  <a:moveTo>
                    <a:pt x="1" y="0"/>
                  </a:moveTo>
                  <a:lnTo>
                    <a:pt x="16" y="2930"/>
                  </a:lnTo>
                  <a:lnTo>
                    <a:pt x="628" y="293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7"/>
            <p:cNvSpPr/>
            <p:nvPr/>
          </p:nvSpPr>
          <p:spPr>
            <a:xfrm>
              <a:off x="5919575" y="4472243"/>
              <a:ext cx="11486" cy="159004"/>
            </a:xfrm>
            <a:custGeom>
              <a:avLst/>
              <a:gdLst/>
              <a:ahLst/>
              <a:cxnLst/>
              <a:rect l="l" t="t" r="r" b="b"/>
              <a:pathLst>
                <a:path w="224" h="3101" extrusionOk="0">
                  <a:moveTo>
                    <a:pt x="0" y="1"/>
                  </a:moveTo>
                  <a:lnTo>
                    <a:pt x="0" y="3100"/>
                  </a:lnTo>
                  <a:lnTo>
                    <a:pt x="223" y="3100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7"/>
            <p:cNvSpPr/>
            <p:nvPr/>
          </p:nvSpPr>
          <p:spPr>
            <a:xfrm flipH="1">
              <a:off x="6526674" y="4476147"/>
              <a:ext cx="30031" cy="150236"/>
            </a:xfrm>
            <a:custGeom>
              <a:avLst/>
              <a:gdLst/>
              <a:ahLst/>
              <a:cxnLst/>
              <a:rect l="l" t="t" r="r" b="b"/>
              <a:pathLst>
                <a:path w="632" h="2930" extrusionOk="0">
                  <a:moveTo>
                    <a:pt x="0" y="0"/>
                  </a:moveTo>
                  <a:lnTo>
                    <a:pt x="0" y="2930"/>
                  </a:lnTo>
                  <a:lnTo>
                    <a:pt x="632" y="293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7"/>
            <p:cNvSpPr/>
            <p:nvPr/>
          </p:nvSpPr>
          <p:spPr>
            <a:xfrm flipH="1">
              <a:off x="6493080" y="4472250"/>
              <a:ext cx="10454" cy="159004"/>
            </a:xfrm>
            <a:custGeom>
              <a:avLst/>
              <a:gdLst/>
              <a:ahLst/>
              <a:cxnLst/>
              <a:rect l="l" t="t" r="r" b="b"/>
              <a:pathLst>
                <a:path w="220" h="3101" extrusionOk="0">
                  <a:moveTo>
                    <a:pt x="0" y="1"/>
                  </a:moveTo>
                  <a:lnTo>
                    <a:pt x="0" y="3100"/>
                  </a:lnTo>
                  <a:lnTo>
                    <a:pt x="220" y="3100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7"/>
            <p:cNvSpPr/>
            <p:nvPr/>
          </p:nvSpPr>
          <p:spPr>
            <a:xfrm>
              <a:off x="6050375" y="4510032"/>
              <a:ext cx="152030" cy="80912"/>
            </a:xfrm>
            <a:custGeom>
              <a:avLst/>
              <a:gdLst/>
              <a:ahLst/>
              <a:cxnLst/>
              <a:rect l="l" t="t" r="r" b="b"/>
              <a:pathLst>
                <a:path w="2965" h="1578" extrusionOk="0">
                  <a:moveTo>
                    <a:pt x="1547" y="1"/>
                  </a:moveTo>
                  <a:cubicBezTo>
                    <a:pt x="617" y="1"/>
                    <a:pt x="1" y="318"/>
                    <a:pt x="1" y="791"/>
                  </a:cubicBezTo>
                  <a:cubicBezTo>
                    <a:pt x="1" y="1263"/>
                    <a:pt x="617" y="1577"/>
                    <a:pt x="1547" y="1577"/>
                  </a:cubicBezTo>
                  <a:cubicBezTo>
                    <a:pt x="2428" y="1577"/>
                    <a:pt x="2964" y="1279"/>
                    <a:pt x="2964" y="791"/>
                  </a:cubicBezTo>
                  <a:cubicBezTo>
                    <a:pt x="2964" y="303"/>
                    <a:pt x="2428" y="1"/>
                    <a:pt x="154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7"/>
            <p:cNvSpPr/>
            <p:nvPr/>
          </p:nvSpPr>
          <p:spPr>
            <a:xfrm>
              <a:off x="5877684" y="4804856"/>
              <a:ext cx="685598" cy="205305"/>
            </a:xfrm>
            <a:custGeom>
              <a:avLst/>
              <a:gdLst/>
              <a:ahLst/>
              <a:cxnLst/>
              <a:rect l="l" t="t" r="r" b="b"/>
              <a:pathLst>
                <a:path w="13371" h="4004" extrusionOk="0">
                  <a:moveTo>
                    <a:pt x="13182" y="0"/>
                  </a:moveTo>
                  <a:lnTo>
                    <a:pt x="190" y="16"/>
                  </a:lnTo>
                  <a:cubicBezTo>
                    <a:pt x="95" y="16"/>
                    <a:pt x="1" y="95"/>
                    <a:pt x="1" y="205"/>
                  </a:cubicBezTo>
                  <a:lnTo>
                    <a:pt x="16" y="3815"/>
                  </a:lnTo>
                  <a:cubicBezTo>
                    <a:pt x="16" y="3909"/>
                    <a:pt x="95" y="4004"/>
                    <a:pt x="205" y="4004"/>
                  </a:cubicBezTo>
                  <a:lnTo>
                    <a:pt x="13197" y="3985"/>
                  </a:lnTo>
                  <a:cubicBezTo>
                    <a:pt x="13292" y="3985"/>
                    <a:pt x="13371" y="3890"/>
                    <a:pt x="13371" y="3796"/>
                  </a:cubicBezTo>
                  <a:lnTo>
                    <a:pt x="13371" y="189"/>
                  </a:lnTo>
                  <a:cubicBezTo>
                    <a:pt x="13371" y="80"/>
                    <a:pt x="13292" y="0"/>
                    <a:pt x="1318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7"/>
            <p:cNvSpPr/>
            <p:nvPr/>
          </p:nvSpPr>
          <p:spPr>
            <a:xfrm>
              <a:off x="5959107" y="4809676"/>
              <a:ext cx="30098" cy="195665"/>
            </a:xfrm>
            <a:custGeom>
              <a:avLst/>
              <a:gdLst/>
              <a:ahLst/>
              <a:cxnLst/>
              <a:rect l="l" t="t" r="r" b="b"/>
              <a:pathLst>
                <a:path w="587" h="3816" extrusionOk="0">
                  <a:moveTo>
                    <a:pt x="0" y="1"/>
                  </a:moveTo>
                  <a:lnTo>
                    <a:pt x="19" y="3815"/>
                  </a:lnTo>
                  <a:lnTo>
                    <a:pt x="586" y="381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7"/>
            <p:cNvSpPr/>
            <p:nvPr/>
          </p:nvSpPr>
          <p:spPr>
            <a:xfrm>
              <a:off x="5926138" y="4805626"/>
              <a:ext cx="10511" cy="204536"/>
            </a:xfrm>
            <a:custGeom>
              <a:avLst/>
              <a:gdLst/>
              <a:ahLst/>
              <a:cxnLst/>
              <a:rect l="l" t="t" r="r" b="b"/>
              <a:pathLst>
                <a:path w="205" h="3989" extrusionOk="0">
                  <a:moveTo>
                    <a:pt x="1" y="1"/>
                  </a:moveTo>
                  <a:lnTo>
                    <a:pt x="1" y="3989"/>
                  </a:lnTo>
                  <a:lnTo>
                    <a:pt x="205" y="3989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7"/>
            <p:cNvSpPr/>
            <p:nvPr/>
          </p:nvSpPr>
          <p:spPr>
            <a:xfrm>
              <a:off x="6008536" y="4805626"/>
              <a:ext cx="11281" cy="204536"/>
            </a:xfrm>
            <a:custGeom>
              <a:avLst/>
              <a:gdLst/>
              <a:ahLst/>
              <a:cxnLst/>
              <a:rect l="l" t="t" r="r" b="b"/>
              <a:pathLst>
                <a:path w="220" h="3989" extrusionOk="0">
                  <a:moveTo>
                    <a:pt x="0" y="1"/>
                  </a:moveTo>
                  <a:lnTo>
                    <a:pt x="15" y="3989"/>
                  </a:lnTo>
                  <a:lnTo>
                    <a:pt x="219" y="3989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7"/>
            <p:cNvSpPr/>
            <p:nvPr/>
          </p:nvSpPr>
          <p:spPr>
            <a:xfrm>
              <a:off x="6446928" y="4808907"/>
              <a:ext cx="29124" cy="195460"/>
            </a:xfrm>
            <a:custGeom>
              <a:avLst/>
              <a:gdLst/>
              <a:ahLst/>
              <a:cxnLst/>
              <a:rect l="l" t="t" r="r" b="b"/>
              <a:pathLst>
                <a:path w="568" h="3812" extrusionOk="0">
                  <a:moveTo>
                    <a:pt x="568" y="1"/>
                  </a:moveTo>
                  <a:lnTo>
                    <a:pt x="1" y="16"/>
                  </a:lnTo>
                  <a:lnTo>
                    <a:pt x="1" y="3811"/>
                  </a:lnTo>
                  <a:lnTo>
                    <a:pt x="568" y="381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7"/>
            <p:cNvSpPr/>
            <p:nvPr/>
          </p:nvSpPr>
          <p:spPr>
            <a:xfrm>
              <a:off x="6498715" y="4804856"/>
              <a:ext cx="11281" cy="204331"/>
            </a:xfrm>
            <a:custGeom>
              <a:avLst/>
              <a:gdLst/>
              <a:ahLst/>
              <a:cxnLst/>
              <a:rect l="l" t="t" r="r" b="b"/>
              <a:pathLst>
                <a:path w="220" h="3985" extrusionOk="0">
                  <a:moveTo>
                    <a:pt x="0" y="0"/>
                  </a:moveTo>
                  <a:lnTo>
                    <a:pt x="15" y="3985"/>
                  </a:lnTo>
                  <a:lnTo>
                    <a:pt x="219" y="398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7"/>
            <p:cNvSpPr/>
            <p:nvPr/>
          </p:nvSpPr>
          <p:spPr>
            <a:xfrm>
              <a:off x="6420419" y="4804856"/>
              <a:ext cx="10511" cy="204331"/>
            </a:xfrm>
            <a:custGeom>
              <a:avLst/>
              <a:gdLst/>
              <a:ahLst/>
              <a:cxnLst/>
              <a:rect l="l" t="t" r="r" b="b"/>
              <a:pathLst>
                <a:path w="205" h="3985" extrusionOk="0">
                  <a:moveTo>
                    <a:pt x="0" y="0"/>
                  </a:moveTo>
                  <a:lnTo>
                    <a:pt x="0" y="3985"/>
                  </a:lnTo>
                  <a:lnTo>
                    <a:pt x="204" y="398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7"/>
            <p:cNvSpPr/>
            <p:nvPr/>
          </p:nvSpPr>
          <p:spPr>
            <a:xfrm>
              <a:off x="5911628" y="4657957"/>
              <a:ext cx="646065" cy="122701"/>
            </a:xfrm>
            <a:custGeom>
              <a:avLst/>
              <a:gdLst/>
              <a:ahLst/>
              <a:cxnLst/>
              <a:rect l="l" t="t" r="r" b="b"/>
              <a:pathLst>
                <a:path w="12600" h="2393" extrusionOk="0">
                  <a:moveTo>
                    <a:pt x="0" y="0"/>
                  </a:moveTo>
                  <a:lnTo>
                    <a:pt x="0" y="2393"/>
                  </a:lnTo>
                  <a:lnTo>
                    <a:pt x="12599" y="2393"/>
                  </a:lnTo>
                  <a:lnTo>
                    <a:pt x="12599" y="0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7"/>
            <p:cNvSpPr/>
            <p:nvPr/>
          </p:nvSpPr>
          <p:spPr>
            <a:xfrm>
              <a:off x="5891272" y="4633704"/>
              <a:ext cx="684265" cy="165567"/>
            </a:xfrm>
            <a:custGeom>
              <a:avLst/>
              <a:gdLst/>
              <a:ahLst/>
              <a:cxnLst/>
              <a:rect l="l" t="t" r="r" b="b"/>
              <a:pathLst>
                <a:path w="13345" h="3229" extrusionOk="0">
                  <a:moveTo>
                    <a:pt x="0" y="1"/>
                  </a:moveTo>
                  <a:lnTo>
                    <a:pt x="0" y="80"/>
                  </a:lnTo>
                  <a:lnTo>
                    <a:pt x="0" y="632"/>
                  </a:lnTo>
                  <a:lnTo>
                    <a:pt x="0" y="2616"/>
                  </a:lnTo>
                  <a:lnTo>
                    <a:pt x="0" y="3104"/>
                  </a:lnTo>
                  <a:cubicBezTo>
                    <a:pt x="0" y="3165"/>
                    <a:pt x="80" y="3229"/>
                    <a:pt x="159" y="3229"/>
                  </a:cubicBezTo>
                  <a:lnTo>
                    <a:pt x="1592" y="3229"/>
                  </a:lnTo>
                  <a:cubicBezTo>
                    <a:pt x="1671" y="3229"/>
                    <a:pt x="1750" y="3165"/>
                    <a:pt x="1750" y="3104"/>
                  </a:cubicBezTo>
                  <a:cubicBezTo>
                    <a:pt x="1750" y="3025"/>
                    <a:pt x="1815" y="2960"/>
                    <a:pt x="1909" y="2960"/>
                  </a:cubicBezTo>
                  <a:lnTo>
                    <a:pt x="2646" y="2960"/>
                  </a:lnTo>
                  <a:cubicBezTo>
                    <a:pt x="2726" y="2960"/>
                    <a:pt x="2790" y="3025"/>
                    <a:pt x="2790" y="3104"/>
                  </a:cubicBezTo>
                  <a:cubicBezTo>
                    <a:pt x="2790" y="3165"/>
                    <a:pt x="2869" y="3229"/>
                    <a:pt x="2949" y="3229"/>
                  </a:cubicBezTo>
                  <a:lnTo>
                    <a:pt x="13344" y="3229"/>
                  </a:lnTo>
                  <a:lnTo>
                    <a:pt x="13344" y="2616"/>
                  </a:lnTo>
                  <a:lnTo>
                    <a:pt x="885" y="2616"/>
                  </a:lnTo>
                  <a:cubicBezTo>
                    <a:pt x="790" y="2616"/>
                    <a:pt x="726" y="2552"/>
                    <a:pt x="726" y="2488"/>
                  </a:cubicBezTo>
                  <a:lnTo>
                    <a:pt x="726" y="757"/>
                  </a:lnTo>
                  <a:cubicBezTo>
                    <a:pt x="726" y="677"/>
                    <a:pt x="790" y="632"/>
                    <a:pt x="885" y="632"/>
                  </a:cubicBezTo>
                  <a:lnTo>
                    <a:pt x="13344" y="632"/>
                  </a:lnTo>
                  <a:lnTo>
                    <a:pt x="13344" y="1"/>
                  </a:lnTo>
                  <a:lnTo>
                    <a:pt x="2949" y="1"/>
                  </a:lnTo>
                  <a:cubicBezTo>
                    <a:pt x="2869" y="1"/>
                    <a:pt x="2790" y="65"/>
                    <a:pt x="2790" y="140"/>
                  </a:cubicBezTo>
                  <a:cubicBezTo>
                    <a:pt x="2790" y="220"/>
                    <a:pt x="2726" y="269"/>
                    <a:pt x="2646" y="269"/>
                  </a:cubicBezTo>
                  <a:lnTo>
                    <a:pt x="1909" y="269"/>
                  </a:lnTo>
                  <a:cubicBezTo>
                    <a:pt x="1815" y="269"/>
                    <a:pt x="1750" y="220"/>
                    <a:pt x="1750" y="140"/>
                  </a:cubicBezTo>
                  <a:cubicBezTo>
                    <a:pt x="1750" y="65"/>
                    <a:pt x="1671" y="1"/>
                    <a:pt x="15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7"/>
            <p:cNvSpPr/>
            <p:nvPr/>
          </p:nvSpPr>
          <p:spPr>
            <a:xfrm>
              <a:off x="5940700" y="4742661"/>
              <a:ext cx="605763" cy="12255"/>
            </a:xfrm>
            <a:custGeom>
              <a:avLst/>
              <a:gdLst/>
              <a:ahLst/>
              <a:cxnLst/>
              <a:rect l="l" t="t" r="r" b="b"/>
              <a:pathLst>
                <a:path w="11814" h="239" extrusionOk="0">
                  <a:moveTo>
                    <a:pt x="0" y="0"/>
                  </a:moveTo>
                  <a:lnTo>
                    <a:pt x="0" y="238"/>
                  </a:lnTo>
                  <a:lnTo>
                    <a:pt x="11813" y="238"/>
                  </a:lnTo>
                  <a:lnTo>
                    <a:pt x="1181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7"/>
            <p:cNvSpPr/>
            <p:nvPr/>
          </p:nvSpPr>
          <p:spPr>
            <a:xfrm>
              <a:off x="5940700" y="4719383"/>
              <a:ext cx="605763" cy="11281"/>
            </a:xfrm>
            <a:custGeom>
              <a:avLst/>
              <a:gdLst/>
              <a:ahLst/>
              <a:cxnLst/>
              <a:rect l="l" t="t" r="r" b="b"/>
              <a:pathLst>
                <a:path w="11814" h="220" extrusionOk="0">
                  <a:moveTo>
                    <a:pt x="0" y="0"/>
                  </a:moveTo>
                  <a:lnTo>
                    <a:pt x="0" y="220"/>
                  </a:lnTo>
                  <a:lnTo>
                    <a:pt x="11813" y="220"/>
                  </a:lnTo>
                  <a:lnTo>
                    <a:pt x="1181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7"/>
            <p:cNvSpPr/>
            <p:nvPr/>
          </p:nvSpPr>
          <p:spPr>
            <a:xfrm>
              <a:off x="5878454" y="4291246"/>
              <a:ext cx="678471" cy="171361"/>
            </a:xfrm>
            <a:custGeom>
              <a:avLst/>
              <a:gdLst/>
              <a:ahLst/>
              <a:cxnLst/>
              <a:rect l="l" t="t" r="r" b="b"/>
              <a:pathLst>
                <a:path w="13232" h="3342" extrusionOk="0">
                  <a:moveTo>
                    <a:pt x="13122" y="0"/>
                  </a:moveTo>
                  <a:lnTo>
                    <a:pt x="110" y="34"/>
                  </a:lnTo>
                  <a:cubicBezTo>
                    <a:pt x="61" y="34"/>
                    <a:pt x="1" y="110"/>
                    <a:pt x="1" y="189"/>
                  </a:cubicBezTo>
                  <a:lnTo>
                    <a:pt x="16" y="3183"/>
                  </a:lnTo>
                  <a:cubicBezTo>
                    <a:pt x="16" y="3277"/>
                    <a:pt x="61" y="3342"/>
                    <a:pt x="125" y="3342"/>
                  </a:cubicBezTo>
                  <a:lnTo>
                    <a:pt x="13137" y="3308"/>
                  </a:lnTo>
                  <a:cubicBezTo>
                    <a:pt x="13182" y="3308"/>
                    <a:pt x="13231" y="3228"/>
                    <a:pt x="13231" y="3153"/>
                  </a:cubicBezTo>
                  <a:lnTo>
                    <a:pt x="13231" y="159"/>
                  </a:lnTo>
                  <a:cubicBezTo>
                    <a:pt x="13231" y="64"/>
                    <a:pt x="13182" y="0"/>
                    <a:pt x="13122" y="0"/>
                  </a:cubicBezTo>
                  <a:close/>
                </a:path>
              </a:pathLst>
            </a:custGeom>
            <a:solidFill>
              <a:srgbClr val="00A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7"/>
            <p:cNvSpPr/>
            <p:nvPr/>
          </p:nvSpPr>
          <p:spPr>
            <a:xfrm>
              <a:off x="5922857" y="4297809"/>
              <a:ext cx="15331" cy="159978"/>
            </a:xfrm>
            <a:custGeom>
              <a:avLst/>
              <a:gdLst/>
              <a:ahLst/>
              <a:cxnLst/>
              <a:rect l="l" t="t" r="r" b="b"/>
              <a:pathLst>
                <a:path w="299" h="3120" extrusionOk="0">
                  <a:moveTo>
                    <a:pt x="0" y="1"/>
                  </a:moveTo>
                  <a:lnTo>
                    <a:pt x="0" y="3119"/>
                  </a:lnTo>
                  <a:lnTo>
                    <a:pt x="299" y="311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7"/>
            <p:cNvSpPr/>
            <p:nvPr/>
          </p:nvSpPr>
          <p:spPr>
            <a:xfrm>
              <a:off x="5904244" y="4292990"/>
              <a:ext cx="6461" cy="169618"/>
            </a:xfrm>
            <a:custGeom>
              <a:avLst/>
              <a:gdLst/>
              <a:ahLst/>
              <a:cxnLst/>
              <a:rect l="l" t="t" r="r" b="b"/>
              <a:pathLst>
                <a:path w="126" h="3308" extrusionOk="0">
                  <a:moveTo>
                    <a:pt x="0" y="0"/>
                  </a:moveTo>
                  <a:lnTo>
                    <a:pt x="16" y="3308"/>
                  </a:lnTo>
                  <a:lnTo>
                    <a:pt x="125" y="330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7"/>
            <p:cNvSpPr/>
            <p:nvPr/>
          </p:nvSpPr>
          <p:spPr>
            <a:xfrm>
              <a:off x="6494613" y="4296066"/>
              <a:ext cx="15382" cy="159978"/>
            </a:xfrm>
            <a:custGeom>
              <a:avLst/>
              <a:gdLst/>
              <a:ahLst/>
              <a:cxnLst/>
              <a:rect l="l" t="t" r="r" b="b"/>
              <a:pathLst>
                <a:path w="300" h="3120" extrusionOk="0">
                  <a:moveTo>
                    <a:pt x="1" y="1"/>
                  </a:moveTo>
                  <a:lnTo>
                    <a:pt x="1" y="3119"/>
                  </a:lnTo>
                  <a:lnTo>
                    <a:pt x="299" y="311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7"/>
            <p:cNvSpPr/>
            <p:nvPr/>
          </p:nvSpPr>
          <p:spPr>
            <a:xfrm>
              <a:off x="6522147" y="4291246"/>
              <a:ext cx="5692" cy="169618"/>
            </a:xfrm>
            <a:custGeom>
              <a:avLst/>
              <a:gdLst/>
              <a:ahLst/>
              <a:cxnLst/>
              <a:rect l="l" t="t" r="r" b="b"/>
              <a:pathLst>
                <a:path w="111" h="3308" extrusionOk="0">
                  <a:moveTo>
                    <a:pt x="1" y="0"/>
                  </a:moveTo>
                  <a:lnTo>
                    <a:pt x="1" y="3308"/>
                  </a:lnTo>
                  <a:lnTo>
                    <a:pt x="110" y="330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7"/>
            <p:cNvSpPr/>
            <p:nvPr/>
          </p:nvSpPr>
          <p:spPr>
            <a:xfrm>
              <a:off x="5980232" y="4308269"/>
              <a:ext cx="465987" cy="133212"/>
            </a:xfrm>
            <a:custGeom>
              <a:avLst/>
              <a:gdLst/>
              <a:ahLst/>
              <a:cxnLst/>
              <a:rect l="l" t="t" r="r" b="b"/>
              <a:pathLst>
                <a:path w="9088" h="2598" extrusionOk="0">
                  <a:moveTo>
                    <a:pt x="8869" y="1"/>
                  </a:moveTo>
                  <a:lnTo>
                    <a:pt x="220" y="16"/>
                  </a:lnTo>
                  <a:cubicBezTo>
                    <a:pt x="220" y="190"/>
                    <a:pt x="125" y="330"/>
                    <a:pt x="0" y="330"/>
                  </a:cubicBezTo>
                  <a:lnTo>
                    <a:pt x="0" y="2299"/>
                  </a:lnTo>
                  <a:cubicBezTo>
                    <a:pt x="125" y="2299"/>
                    <a:pt x="220" y="2424"/>
                    <a:pt x="220" y="2598"/>
                  </a:cubicBezTo>
                  <a:lnTo>
                    <a:pt x="8869" y="2583"/>
                  </a:lnTo>
                  <a:cubicBezTo>
                    <a:pt x="8869" y="2409"/>
                    <a:pt x="8963" y="2269"/>
                    <a:pt x="9088" y="2269"/>
                  </a:cubicBezTo>
                  <a:lnTo>
                    <a:pt x="9088" y="299"/>
                  </a:lnTo>
                  <a:cubicBezTo>
                    <a:pt x="9082" y="300"/>
                    <a:pt x="9075" y="301"/>
                    <a:pt x="9069" y="301"/>
                  </a:cubicBezTo>
                  <a:cubicBezTo>
                    <a:pt x="8954" y="301"/>
                    <a:pt x="8869" y="166"/>
                    <a:pt x="8869" y="1"/>
                  </a:cubicBezTo>
                  <a:close/>
                </a:path>
              </a:pathLst>
            </a:custGeom>
            <a:solidFill>
              <a:schemeClr val="lt2"/>
            </a:solidFill>
            <a:ln w="1600" cap="rnd" cmpd="sng">
              <a:solidFill>
                <a:srgbClr val="FFB887"/>
              </a:solidFill>
              <a:prstDash val="solid"/>
              <a:miter lim="37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3" name="Google Shape;5353;p67"/>
          <p:cNvGrpSpPr/>
          <p:nvPr/>
        </p:nvGrpSpPr>
        <p:grpSpPr>
          <a:xfrm>
            <a:off x="720460" y="2973324"/>
            <a:ext cx="1667771" cy="402560"/>
            <a:chOff x="5018435" y="3777449"/>
            <a:chExt cx="1667771" cy="402560"/>
          </a:xfrm>
        </p:grpSpPr>
        <p:sp>
          <p:nvSpPr>
            <p:cNvPr id="5354" name="Google Shape;5354;p67"/>
            <p:cNvSpPr/>
            <p:nvPr/>
          </p:nvSpPr>
          <p:spPr>
            <a:xfrm>
              <a:off x="5018435" y="3777449"/>
              <a:ext cx="1667771" cy="402560"/>
            </a:xfrm>
            <a:custGeom>
              <a:avLst/>
              <a:gdLst/>
              <a:ahLst/>
              <a:cxnLst/>
              <a:rect l="l" t="t" r="r" b="b"/>
              <a:pathLst>
                <a:path w="32526" h="7851" extrusionOk="0">
                  <a:moveTo>
                    <a:pt x="7223" y="1"/>
                  </a:moveTo>
                  <a:cubicBezTo>
                    <a:pt x="6276" y="1"/>
                    <a:pt x="5236" y="70"/>
                    <a:pt x="4095" y="226"/>
                  </a:cubicBezTo>
                  <a:lnTo>
                    <a:pt x="4080" y="260"/>
                  </a:lnTo>
                  <a:lnTo>
                    <a:pt x="4129" y="653"/>
                  </a:lnTo>
                  <a:lnTo>
                    <a:pt x="3781" y="1046"/>
                  </a:lnTo>
                  <a:lnTo>
                    <a:pt x="3736" y="1095"/>
                  </a:lnTo>
                  <a:lnTo>
                    <a:pt x="3781" y="1454"/>
                  </a:lnTo>
                  <a:lnTo>
                    <a:pt x="3388" y="1851"/>
                  </a:lnTo>
                  <a:lnTo>
                    <a:pt x="3418" y="2259"/>
                  </a:lnTo>
                  <a:lnTo>
                    <a:pt x="3025" y="2637"/>
                  </a:lnTo>
                  <a:lnTo>
                    <a:pt x="3074" y="3061"/>
                  </a:lnTo>
                  <a:lnTo>
                    <a:pt x="2677" y="3439"/>
                  </a:lnTo>
                  <a:lnTo>
                    <a:pt x="2726" y="3866"/>
                  </a:lnTo>
                  <a:lnTo>
                    <a:pt x="2333" y="4229"/>
                  </a:lnTo>
                  <a:lnTo>
                    <a:pt x="2378" y="4667"/>
                  </a:lnTo>
                  <a:lnTo>
                    <a:pt x="1985" y="5015"/>
                  </a:lnTo>
                  <a:lnTo>
                    <a:pt x="2034" y="5472"/>
                  </a:lnTo>
                  <a:lnTo>
                    <a:pt x="1638" y="5820"/>
                  </a:lnTo>
                  <a:lnTo>
                    <a:pt x="1687" y="6274"/>
                  </a:lnTo>
                  <a:lnTo>
                    <a:pt x="1373" y="6576"/>
                  </a:lnTo>
                  <a:lnTo>
                    <a:pt x="488" y="6637"/>
                  </a:lnTo>
                  <a:cubicBezTo>
                    <a:pt x="205" y="6671"/>
                    <a:pt x="1" y="6920"/>
                    <a:pt x="31" y="7204"/>
                  </a:cubicBezTo>
                  <a:cubicBezTo>
                    <a:pt x="49" y="7477"/>
                    <a:pt x="282" y="7677"/>
                    <a:pt x="553" y="7677"/>
                  </a:cubicBezTo>
                  <a:cubicBezTo>
                    <a:pt x="563" y="7677"/>
                    <a:pt x="573" y="7677"/>
                    <a:pt x="583" y="7676"/>
                  </a:cubicBezTo>
                  <a:lnTo>
                    <a:pt x="14241" y="6527"/>
                  </a:lnTo>
                  <a:cubicBezTo>
                    <a:pt x="14604" y="7313"/>
                    <a:pt x="15390" y="7835"/>
                    <a:pt x="16271" y="7850"/>
                  </a:cubicBezTo>
                  <a:cubicBezTo>
                    <a:pt x="17155" y="7835"/>
                    <a:pt x="17926" y="7313"/>
                    <a:pt x="18289" y="6527"/>
                  </a:cubicBezTo>
                  <a:lnTo>
                    <a:pt x="31958" y="7676"/>
                  </a:lnTo>
                  <a:cubicBezTo>
                    <a:pt x="31968" y="7677"/>
                    <a:pt x="31978" y="7677"/>
                    <a:pt x="31988" y="7677"/>
                  </a:cubicBezTo>
                  <a:cubicBezTo>
                    <a:pt x="32258" y="7677"/>
                    <a:pt x="32481" y="7477"/>
                    <a:pt x="32510" y="7204"/>
                  </a:cubicBezTo>
                  <a:cubicBezTo>
                    <a:pt x="32525" y="6920"/>
                    <a:pt x="32321" y="6671"/>
                    <a:pt x="32038" y="6637"/>
                  </a:cubicBezTo>
                  <a:lnTo>
                    <a:pt x="31172" y="6576"/>
                  </a:lnTo>
                  <a:lnTo>
                    <a:pt x="30858" y="6274"/>
                  </a:lnTo>
                  <a:lnTo>
                    <a:pt x="30904" y="5820"/>
                  </a:lnTo>
                  <a:lnTo>
                    <a:pt x="30510" y="5472"/>
                  </a:lnTo>
                  <a:lnTo>
                    <a:pt x="30556" y="5015"/>
                  </a:lnTo>
                  <a:lnTo>
                    <a:pt x="30163" y="4667"/>
                  </a:lnTo>
                  <a:lnTo>
                    <a:pt x="30197" y="4229"/>
                  </a:lnTo>
                  <a:lnTo>
                    <a:pt x="29800" y="3866"/>
                  </a:lnTo>
                  <a:lnTo>
                    <a:pt x="29849" y="3439"/>
                  </a:lnTo>
                  <a:lnTo>
                    <a:pt x="29456" y="3061"/>
                  </a:lnTo>
                  <a:lnTo>
                    <a:pt x="29501" y="2637"/>
                  </a:lnTo>
                  <a:lnTo>
                    <a:pt x="29108" y="2259"/>
                  </a:lnTo>
                  <a:lnTo>
                    <a:pt x="29157" y="1851"/>
                  </a:lnTo>
                  <a:lnTo>
                    <a:pt x="28760" y="1454"/>
                  </a:lnTo>
                  <a:lnTo>
                    <a:pt x="28794" y="1095"/>
                  </a:lnTo>
                  <a:lnTo>
                    <a:pt x="28760" y="1046"/>
                  </a:lnTo>
                  <a:lnTo>
                    <a:pt x="28416" y="653"/>
                  </a:lnTo>
                  <a:lnTo>
                    <a:pt x="28446" y="260"/>
                  </a:lnTo>
                  <a:lnTo>
                    <a:pt x="28462" y="260"/>
                  </a:lnTo>
                  <a:cubicBezTo>
                    <a:pt x="28446" y="226"/>
                    <a:pt x="28431" y="226"/>
                    <a:pt x="28431" y="226"/>
                  </a:cubicBezTo>
                  <a:cubicBezTo>
                    <a:pt x="27290" y="70"/>
                    <a:pt x="26250" y="1"/>
                    <a:pt x="25304" y="1"/>
                  </a:cubicBezTo>
                  <a:cubicBezTo>
                    <a:pt x="18034" y="1"/>
                    <a:pt x="16271" y="4070"/>
                    <a:pt x="16271" y="4070"/>
                  </a:cubicBezTo>
                  <a:cubicBezTo>
                    <a:pt x="16271" y="4070"/>
                    <a:pt x="14495" y="1"/>
                    <a:pt x="722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7"/>
            <p:cNvSpPr/>
            <p:nvPr/>
          </p:nvSpPr>
          <p:spPr>
            <a:xfrm>
              <a:off x="5922241" y="4022333"/>
              <a:ext cx="680778" cy="53582"/>
            </a:xfrm>
            <a:custGeom>
              <a:avLst/>
              <a:gdLst/>
              <a:ahLst/>
              <a:cxnLst/>
              <a:rect l="l" t="t" r="r" b="b"/>
              <a:pathLst>
                <a:path w="13277" h="1045" extrusionOk="0">
                  <a:moveTo>
                    <a:pt x="3090" y="1"/>
                  </a:moveTo>
                  <a:cubicBezTo>
                    <a:pt x="2921" y="1"/>
                    <a:pt x="2752" y="2"/>
                    <a:pt x="2583" y="5"/>
                  </a:cubicBezTo>
                  <a:cubicBezTo>
                    <a:pt x="2015" y="5"/>
                    <a:pt x="1433" y="20"/>
                    <a:pt x="866" y="80"/>
                  </a:cubicBezTo>
                  <a:cubicBezTo>
                    <a:pt x="583" y="99"/>
                    <a:pt x="299" y="145"/>
                    <a:pt x="16" y="209"/>
                  </a:cubicBezTo>
                  <a:lnTo>
                    <a:pt x="1" y="209"/>
                  </a:lnTo>
                  <a:cubicBezTo>
                    <a:pt x="61" y="303"/>
                    <a:pt x="110" y="398"/>
                    <a:pt x="141" y="492"/>
                  </a:cubicBezTo>
                  <a:cubicBezTo>
                    <a:pt x="171" y="492"/>
                    <a:pt x="205" y="477"/>
                    <a:pt x="250" y="477"/>
                  </a:cubicBezTo>
                  <a:cubicBezTo>
                    <a:pt x="534" y="458"/>
                    <a:pt x="817" y="443"/>
                    <a:pt x="1116" y="443"/>
                  </a:cubicBezTo>
                  <a:cubicBezTo>
                    <a:pt x="1409" y="436"/>
                    <a:pt x="1697" y="432"/>
                    <a:pt x="1985" y="432"/>
                  </a:cubicBezTo>
                  <a:cubicBezTo>
                    <a:pt x="2273" y="432"/>
                    <a:pt x="2560" y="436"/>
                    <a:pt x="2851" y="443"/>
                  </a:cubicBezTo>
                  <a:cubicBezTo>
                    <a:pt x="4015" y="458"/>
                    <a:pt x="5164" y="507"/>
                    <a:pt x="6332" y="572"/>
                  </a:cubicBezTo>
                  <a:cubicBezTo>
                    <a:pt x="7482" y="632"/>
                    <a:pt x="8646" y="712"/>
                    <a:pt x="9795" y="791"/>
                  </a:cubicBezTo>
                  <a:cubicBezTo>
                    <a:pt x="10963" y="870"/>
                    <a:pt x="12112" y="950"/>
                    <a:pt x="13277" y="1044"/>
                  </a:cubicBezTo>
                  <a:lnTo>
                    <a:pt x="12883" y="696"/>
                  </a:lnTo>
                  <a:cubicBezTo>
                    <a:pt x="11734" y="572"/>
                    <a:pt x="10600" y="458"/>
                    <a:pt x="9451" y="349"/>
                  </a:cubicBezTo>
                  <a:cubicBezTo>
                    <a:pt x="8317" y="254"/>
                    <a:pt x="7164" y="160"/>
                    <a:pt x="6015" y="99"/>
                  </a:cubicBezTo>
                  <a:cubicBezTo>
                    <a:pt x="5048" y="44"/>
                    <a:pt x="4070" y="1"/>
                    <a:pt x="3090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7"/>
            <p:cNvSpPr/>
            <p:nvPr/>
          </p:nvSpPr>
          <p:spPr>
            <a:xfrm>
              <a:off x="5102370" y="4044432"/>
              <a:ext cx="673600" cy="54710"/>
            </a:xfrm>
            <a:custGeom>
              <a:avLst/>
              <a:gdLst/>
              <a:ahLst/>
              <a:cxnLst/>
              <a:rect l="l" t="t" r="r" b="b"/>
              <a:pathLst>
                <a:path w="13137" h="1067" extrusionOk="0">
                  <a:moveTo>
                    <a:pt x="11288" y="1"/>
                  </a:moveTo>
                  <a:cubicBezTo>
                    <a:pt x="10997" y="1"/>
                    <a:pt x="10706" y="5"/>
                    <a:pt x="10415" y="12"/>
                  </a:cubicBezTo>
                  <a:cubicBezTo>
                    <a:pt x="9262" y="27"/>
                    <a:pt x="8098" y="76"/>
                    <a:pt x="6949" y="141"/>
                  </a:cubicBezTo>
                  <a:cubicBezTo>
                    <a:pt x="5784" y="201"/>
                    <a:pt x="4631" y="281"/>
                    <a:pt x="3467" y="360"/>
                  </a:cubicBezTo>
                  <a:cubicBezTo>
                    <a:pt x="2318" y="439"/>
                    <a:pt x="1154" y="519"/>
                    <a:pt x="1" y="613"/>
                  </a:cubicBezTo>
                  <a:lnTo>
                    <a:pt x="50" y="1067"/>
                  </a:lnTo>
                  <a:cubicBezTo>
                    <a:pt x="1199" y="942"/>
                    <a:pt x="2348" y="817"/>
                    <a:pt x="3497" y="689"/>
                  </a:cubicBezTo>
                  <a:cubicBezTo>
                    <a:pt x="4650" y="579"/>
                    <a:pt x="5799" y="470"/>
                    <a:pt x="6964" y="375"/>
                  </a:cubicBezTo>
                  <a:cubicBezTo>
                    <a:pt x="8113" y="281"/>
                    <a:pt x="9262" y="186"/>
                    <a:pt x="10430" y="122"/>
                  </a:cubicBezTo>
                  <a:cubicBezTo>
                    <a:pt x="10997" y="92"/>
                    <a:pt x="11579" y="76"/>
                    <a:pt x="12161" y="61"/>
                  </a:cubicBezTo>
                  <a:cubicBezTo>
                    <a:pt x="12445" y="61"/>
                    <a:pt x="12728" y="61"/>
                    <a:pt x="13027" y="76"/>
                  </a:cubicBezTo>
                  <a:lnTo>
                    <a:pt x="13122" y="76"/>
                  </a:lnTo>
                  <a:cubicBezTo>
                    <a:pt x="13122" y="76"/>
                    <a:pt x="13122" y="61"/>
                    <a:pt x="13137" y="61"/>
                  </a:cubicBezTo>
                  <a:cubicBezTo>
                    <a:pt x="13091" y="61"/>
                    <a:pt x="13061" y="46"/>
                    <a:pt x="13027" y="46"/>
                  </a:cubicBezTo>
                  <a:cubicBezTo>
                    <a:pt x="12744" y="27"/>
                    <a:pt x="12445" y="12"/>
                    <a:pt x="12161" y="12"/>
                  </a:cubicBezTo>
                  <a:cubicBezTo>
                    <a:pt x="11870" y="5"/>
                    <a:pt x="11579" y="1"/>
                    <a:pt x="11288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7"/>
            <p:cNvSpPr/>
            <p:nvPr/>
          </p:nvSpPr>
          <p:spPr>
            <a:xfrm>
              <a:off x="5120214" y="4014796"/>
              <a:ext cx="663140" cy="43276"/>
            </a:xfrm>
            <a:custGeom>
              <a:avLst/>
              <a:gdLst/>
              <a:ahLst/>
              <a:cxnLst/>
              <a:rect l="l" t="t" r="r" b="b"/>
              <a:pathLst>
                <a:path w="12933" h="844" extrusionOk="0">
                  <a:moveTo>
                    <a:pt x="8623" y="0"/>
                  </a:moveTo>
                  <a:cubicBezTo>
                    <a:pt x="8048" y="0"/>
                    <a:pt x="7474" y="8"/>
                    <a:pt x="6899" y="23"/>
                  </a:cubicBezTo>
                  <a:cubicBezTo>
                    <a:pt x="5735" y="57"/>
                    <a:pt x="4601" y="103"/>
                    <a:pt x="3452" y="167"/>
                  </a:cubicBezTo>
                  <a:cubicBezTo>
                    <a:pt x="2299" y="227"/>
                    <a:pt x="1150" y="307"/>
                    <a:pt x="0" y="386"/>
                  </a:cubicBezTo>
                  <a:lnTo>
                    <a:pt x="49" y="843"/>
                  </a:lnTo>
                  <a:cubicBezTo>
                    <a:pt x="1184" y="719"/>
                    <a:pt x="2333" y="605"/>
                    <a:pt x="3467" y="496"/>
                  </a:cubicBezTo>
                  <a:cubicBezTo>
                    <a:pt x="4616" y="401"/>
                    <a:pt x="5750" y="307"/>
                    <a:pt x="6899" y="246"/>
                  </a:cubicBezTo>
                  <a:cubicBezTo>
                    <a:pt x="7879" y="191"/>
                    <a:pt x="8859" y="148"/>
                    <a:pt x="9829" y="148"/>
                  </a:cubicBezTo>
                  <a:cubicBezTo>
                    <a:pt x="9997" y="148"/>
                    <a:pt x="10164" y="149"/>
                    <a:pt x="10332" y="152"/>
                  </a:cubicBezTo>
                  <a:cubicBezTo>
                    <a:pt x="10917" y="152"/>
                    <a:pt x="11484" y="167"/>
                    <a:pt x="12067" y="227"/>
                  </a:cubicBezTo>
                  <a:cubicBezTo>
                    <a:pt x="12350" y="246"/>
                    <a:pt x="12634" y="292"/>
                    <a:pt x="12902" y="356"/>
                  </a:cubicBezTo>
                  <a:lnTo>
                    <a:pt x="12917" y="356"/>
                  </a:lnTo>
                  <a:lnTo>
                    <a:pt x="12932" y="341"/>
                  </a:lnTo>
                  <a:lnTo>
                    <a:pt x="12917" y="322"/>
                  </a:lnTo>
                  <a:cubicBezTo>
                    <a:pt x="12634" y="261"/>
                    <a:pt x="12350" y="212"/>
                    <a:pt x="12067" y="167"/>
                  </a:cubicBezTo>
                  <a:cubicBezTo>
                    <a:pt x="11500" y="87"/>
                    <a:pt x="10917" y="57"/>
                    <a:pt x="10350" y="23"/>
                  </a:cubicBezTo>
                  <a:cubicBezTo>
                    <a:pt x="9774" y="8"/>
                    <a:pt x="9198" y="0"/>
                    <a:pt x="8623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7"/>
            <p:cNvSpPr/>
            <p:nvPr/>
          </p:nvSpPr>
          <p:spPr>
            <a:xfrm>
              <a:off x="5138057" y="3980288"/>
              <a:ext cx="655756" cy="39789"/>
            </a:xfrm>
            <a:custGeom>
              <a:avLst/>
              <a:gdLst/>
              <a:ahLst/>
              <a:cxnLst/>
              <a:rect l="l" t="t" r="r" b="b"/>
              <a:pathLst>
                <a:path w="12789" h="776" extrusionOk="0">
                  <a:moveTo>
                    <a:pt x="6277" y="0"/>
                  </a:moveTo>
                  <a:cubicBezTo>
                    <a:pt x="5327" y="0"/>
                    <a:pt x="4380" y="28"/>
                    <a:pt x="3433" y="69"/>
                  </a:cubicBezTo>
                  <a:cubicBezTo>
                    <a:pt x="2283" y="114"/>
                    <a:pt x="1149" y="178"/>
                    <a:pt x="0" y="273"/>
                  </a:cubicBezTo>
                  <a:lnTo>
                    <a:pt x="45" y="711"/>
                  </a:lnTo>
                  <a:cubicBezTo>
                    <a:pt x="1180" y="587"/>
                    <a:pt x="2314" y="477"/>
                    <a:pt x="3448" y="398"/>
                  </a:cubicBezTo>
                  <a:cubicBezTo>
                    <a:pt x="4597" y="318"/>
                    <a:pt x="5731" y="258"/>
                    <a:pt x="6884" y="224"/>
                  </a:cubicBezTo>
                  <a:cubicBezTo>
                    <a:pt x="7294" y="213"/>
                    <a:pt x="7705" y="206"/>
                    <a:pt x="8118" y="206"/>
                  </a:cubicBezTo>
                  <a:cubicBezTo>
                    <a:pt x="8846" y="206"/>
                    <a:pt x="9577" y="228"/>
                    <a:pt x="10301" y="288"/>
                  </a:cubicBezTo>
                  <a:cubicBezTo>
                    <a:pt x="10868" y="318"/>
                    <a:pt x="11435" y="398"/>
                    <a:pt x="12002" y="522"/>
                  </a:cubicBezTo>
                  <a:cubicBezTo>
                    <a:pt x="12252" y="587"/>
                    <a:pt x="12520" y="651"/>
                    <a:pt x="12773" y="776"/>
                  </a:cubicBezTo>
                  <a:cubicBezTo>
                    <a:pt x="12773" y="760"/>
                    <a:pt x="12788" y="760"/>
                    <a:pt x="12788" y="745"/>
                  </a:cubicBezTo>
                  <a:cubicBezTo>
                    <a:pt x="12535" y="617"/>
                    <a:pt x="12271" y="541"/>
                    <a:pt x="12002" y="462"/>
                  </a:cubicBezTo>
                  <a:cubicBezTo>
                    <a:pt x="11450" y="318"/>
                    <a:pt x="10883" y="239"/>
                    <a:pt x="10316" y="178"/>
                  </a:cubicBezTo>
                  <a:cubicBezTo>
                    <a:pt x="9167" y="50"/>
                    <a:pt x="8018" y="4"/>
                    <a:pt x="6884" y="4"/>
                  </a:cubicBezTo>
                  <a:cubicBezTo>
                    <a:pt x="6681" y="2"/>
                    <a:pt x="6479" y="0"/>
                    <a:pt x="627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7"/>
            <p:cNvSpPr/>
            <p:nvPr/>
          </p:nvSpPr>
          <p:spPr>
            <a:xfrm>
              <a:off x="5155695" y="3942961"/>
              <a:ext cx="650321" cy="66657"/>
            </a:xfrm>
            <a:custGeom>
              <a:avLst/>
              <a:gdLst/>
              <a:ahLst/>
              <a:cxnLst/>
              <a:rect l="l" t="t" r="r" b="b"/>
              <a:pathLst>
                <a:path w="12683" h="1300" extrusionOk="0">
                  <a:moveTo>
                    <a:pt x="4961" y="1"/>
                  </a:moveTo>
                  <a:cubicBezTo>
                    <a:pt x="4459" y="1"/>
                    <a:pt x="3957" y="8"/>
                    <a:pt x="3451" y="22"/>
                  </a:cubicBezTo>
                  <a:cubicBezTo>
                    <a:pt x="2302" y="56"/>
                    <a:pt x="1153" y="116"/>
                    <a:pt x="0" y="211"/>
                  </a:cubicBezTo>
                  <a:lnTo>
                    <a:pt x="49" y="638"/>
                  </a:lnTo>
                  <a:cubicBezTo>
                    <a:pt x="1183" y="513"/>
                    <a:pt x="2317" y="419"/>
                    <a:pt x="3467" y="354"/>
                  </a:cubicBezTo>
                  <a:cubicBezTo>
                    <a:pt x="4452" y="299"/>
                    <a:pt x="5438" y="257"/>
                    <a:pt x="6433" y="257"/>
                  </a:cubicBezTo>
                  <a:cubicBezTo>
                    <a:pt x="6583" y="257"/>
                    <a:pt x="6733" y="258"/>
                    <a:pt x="6884" y="260"/>
                  </a:cubicBezTo>
                  <a:cubicBezTo>
                    <a:pt x="7451" y="260"/>
                    <a:pt x="8018" y="290"/>
                    <a:pt x="8585" y="324"/>
                  </a:cubicBezTo>
                  <a:cubicBezTo>
                    <a:pt x="9167" y="354"/>
                    <a:pt x="9734" y="419"/>
                    <a:pt x="10286" y="494"/>
                  </a:cubicBezTo>
                  <a:cubicBezTo>
                    <a:pt x="10853" y="589"/>
                    <a:pt x="11420" y="717"/>
                    <a:pt x="11942" y="921"/>
                  </a:cubicBezTo>
                  <a:cubicBezTo>
                    <a:pt x="12191" y="1016"/>
                    <a:pt x="12429" y="1141"/>
                    <a:pt x="12649" y="1299"/>
                  </a:cubicBezTo>
                  <a:cubicBezTo>
                    <a:pt x="12664" y="1284"/>
                    <a:pt x="12664" y="1284"/>
                    <a:pt x="12683" y="1284"/>
                  </a:cubicBezTo>
                  <a:cubicBezTo>
                    <a:pt x="12460" y="1110"/>
                    <a:pt x="12225" y="986"/>
                    <a:pt x="11972" y="872"/>
                  </a:cubicBezTo>
                  <a:cubicBezTo>
                    <a:pt x="11435" y="638"/>
                    <a:pt x="10868" y="513"/>
                    <a:pt x="10320" y="400"/>
                  </a:cubicBezTo>
                  <a:cubicBezTo>
                    <a:pt x="9753" y="290"/>
                    <a:pt x="9186" y="211"/>
                    <a:pt x="8600" y="165"/>
                  </a:cubicBezTo>
                  <a:cubicBezTo>
                    <a:pt x="8033" y="101"/>
                    <a:pt x="7466" y="71"/>
                    <a:pt x="6884" y="41"/>
                  </a:cubicBezTo>
                  <a:cubicBezTo>
                    <a:pt x="6240" y="13"/>
                    <a:pt x="5601" y="1"/>
                    <a:pt x="4961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7"/>
            <p:cNvSpPr/>
            <p:nvPr/>
          </p:nvSpPr>
          <p:spPr>
            <a:xfrm>
              <a:off x="5173487" y="3905121"/>
              <a:ext cx="643758" cy="97115"/>
            </a:xfrm>
            <a:custGeom>
              <a:avLst/>
              <a:gdLst/>
              <a:ahLst/>
              <a:cxnLst/>
              <a:rect l="l" t="t" r="r" b="b"/>
              <a:pathLst>
                <a:path w="12555" h="1894" extrusionOk="0">
                  <a:moveTo>
                    <a:pt x="3989" y="0"/>
                  </a:moveTo>
                  <a:cubicBezTo>
                    <a:pt x="3815" y="0"/>
                    <a:pt x="3641" y="1"/>
                    <a:pt x="3467" y="4"/>
                  </a:cubicBezTo>
                  <a:cubicBezTo>
                    <a:pt x="2318" y="4"/>
                    <a:pt x="1165" y="53"/>
                    <a:pt x="1" y="147"/>
                  </a:cubicBezTo>
                  <a:lnTo>
                    <a:pt x="50" y="571"/>
                  </a:lnTo>
                  <a:cubicBezTo>
                    <a:pt x="1184" y="446"/>
                    <a:pt x="2333" y="367"/>
                    <a:pt x="3467" y="321"/>
                  </a:cubicBezTo>
                  <a:cubicBezTo>
                    <a:pt x="4042" y="297"/>
                    <a:pt x="4616" y="284"/>
                    <a:pt x="5189" y="284"/>
                  </a:cubicBezTo>
                  <a:cubicBezTo>
                    <a:pt x="5762" y="284"/>
                    <a:pt x="6333" y="297"/>
                    <a:pt x="6900" y="321"/>
                  </a:cubicBezTo>
                  <a:cubicBezTo>
                    <a:pt x="7482" y="351"/>
                    <a:pt x="8049" y="401"/>
                    <a:pt x="8616" y="461"/>
                  </a:cubicBezTo>
                  <a:cubicBezTo>
                    <a:pt x="9183" y="540"/>
                    <a:pt x="9750" y="635"/>
                    <a:pt x="10302" y="779"/>
                  </a:cubicBezTo>
                  <a:cubicBezTo>
                    <a:pt x="10854" y="918"/>
                    <a:pt x="11391" y="1107"/>
                    <a:pt x="11893" y="1391"/>
                  </a:cubicBezTo>
                  <a:cubicBezTo>
                    <a:pt x="12128" y="1535"/>
                    <a:pt x="12351" y="1690"/>
                    <a:pt x="12540" y="1894"/>
                  </a:cubicBezTo>
                  <a:cubicBezTo>
                    <a:pt x="12540" y="1894"/>
                    <a:pt x="12555" y="1894"/>
                    <a:pt x="12555" y="1879"/>
                  </a:cubicBezTo>
                  <a:cubicBezTo>
                    <a:pt x="12381" y="1675"/>
                    <a:pt x="12162" y="1501"/>
                    <a:pt x="11924" y="1346"/>
                  </a:cubicBezTo>
                  <a:cubicBezTo>
                    <a:pt x="11421" y="1028"/>
                    <a:pt x="10884" y="839"/>
                    <a:pt x="10332" y="665"/>
                  </a:cubicBezTo>
                  <a:cubicBezTo>
                    <a:pt x="9765" y="510"/>
                    <a:pt x="9198" y="401"/>
                    <a:pt x="8631" y="306"/>
                  </a:cubicBezTo>
                  <a:cubicBezTo>
                    <a:pt x="8064" y="227"/>
                    <a:pt x="7497" y="162"/>
                    <a:pt x="6915" y="117"/>
                  </a:cubicBezTo>
                  <a:cubicBezTo>
                    <a:pt x="5939" y="37"/>
                    <a:pt x="4964" y="0"/>
                    <a:pt x="3989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7"/>
            <p:cNvSpPr/>
            <p:nvPr/>
          </p:nvSpPr>
          <p:spPr>
            <a:xfrm>
              <a:off x="5192100" y="3865743"/>
              <a:ext cx="636425" cy="132648"/>
            </a:xfrm>
            <a:custGeom>
              <a:avLst/>
              <a:gdLst/>
              <a:ahLst/>
              <a:cxnLst/>
              <a:rect l="l" t="t" r="r" b="b"/>
              <a:pathLst>
                <a:path w="12412" h="2587" extrusionOk="0">
                  <a:moveTo>
                    <a:pt x="3482" y="1"/>
                  </a:moveTo>
                  <a:cubicBezTo>
                    <a:pt x="2900" y="1"/>
                    <a:pt x="2314" y="1"/>
                    <a:pt x="1732" y="35"/>
                  </a:cubicBezTo>
                  <a:cubicBezTo>
                    <a:pt x="1150" y="50"/>
                    <a:pt x="583" y="80"/>
                    <a:pt x="1" y="129"/>
                  </a:cubicBezTo>
                  <a:lnTo>
                    <a:pt x="31" y="537"/>
                  </a:lnTo>
                  <a:cubicBezTo>
                    <a:pt x="598" y="473"/>
                    <a:pt x="1180" y="428"/>
                    <a:pt x="1747" y="394"/>
                  </a:cubicBezTo>
                  <a:cubicBezTo>
                    <a:pt x="2333" y="363"/>
                    <a:pt x="2900" y="333"/>
                    <a:pt x="3482" y="318"/>
                  </a:cubicBezTo>
                  <a:cubicBezTo>
                    <a:pt x="3732" y="314"/>
                    <a:pt x="3981" y="312"/>
                    <a:pt x="4231" y="312"/>
                  </a:cubicBezTo>
                  <a:cubicBezTo>
                    <a:pt x="5130" y="312"/>
                    <a:pt x="6030" y="342"/>
                    <a:pt x="6930" y="428"/>
                  </a:cubicBezTo>
                  <a:cubicBezTo>
                    <a:pt x="7497" y="488"/>
                    <a:pt x="8064" y="568"/>
                    <a:pt x="8631" y="662"/>
                  </a:cubicBezTo>
                  <a:cubicBezTo>
                    <a:pt x="9198" y="772"/>
                    <a:pt x="9750" y="915"/>
                    <a:pt x="10287" y="1119"/>
                  </a:cubicBezTo>
                  <a:cubicBezTo>
                    <a:pt x="10820" y="1324"/>
                    <a:pt x="11356" y="1577"/>
                    <a:pt x="11799" y="1940"/>
                  </a:cubicBezTo>
                  <a:cubicBezTo>
                    <a:pt x="12018" y="2129"/>
                    <a:pt x="12222" y="2333"/>
                    <a:pt x="12381" y="2567"/>
                  </a:cubicBezTo>
                  <a:lnTo>
                    <a:pt x="12381" y="2586"/>
                  </a:lnTo>
                  <a:cubicBezTo>
                    <a:pt x="12396" y="2567"/>
                    <a:pt x="12396" y="2567"/>
                    <a:pt x="12411" y="2567"/>
                  </a:cubicBezTo>
                  <a:cubicBezTo>
                    <a:pt x="12396" y="2567"/>
                    <a:pt x="12396" y="2552"/>
                    <a:pt x="12396" y="2552"/>
                  </a:cubicBezTo>
                  <a:cubicBezTo>
                    <a:pt x="12237" y="2318"/>
                    <a:pt x="12048" y="2095"/>
                    <a:pt x="11829" y="1891"/>
                  </a:cubicBezTo>
                  <a:cubicBezTo>
                    <a:pt x="11387" y="1513"/>
                    <a:pt x="10869" y="1244"/>
                    <a:pt x="10332" y="1025"/>
                  </a:cubicBezTo>
                  <a:cubicBezTo>
                    <a:pt x="9799" y="806"/>
                    <a:pt x="9232" y="647"/>
                    <a:pt x="8665" y="522"/>
                  </a:cubicBezTo>
                  <a:cubicBezTo>
                    <a:pt x="8098" y="394"/>
                    <a:pt x="7531" y="299"/>
                    <a:pt x="6945" y="224"/>
                  </a:cubicBezTo>
                  <a:cubicBezTo>
                    <a:pt x="5796" y="80"/>
                    <a:pt x="4631" y="16"/>
                    <a:pt x="3482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7"/>
            <p:cNvSpPr/>
            <p:nvPr/>
          </p:nvSpPr>
          <p:spPr>
            <a:xfrm>
              <a:off x="5209943" y="3826416"/>
              <a:ext cx="628273" cy="168643"/>
            </a:xfrm>
            <a:custGeom>
              <a:avLst/>
              <a:gdLst/>
              <a:ahLst/>
              <a:cxnLst/>
              <a:rect l="l" t="t" r="r" b="b"/>
              <a:pathLst>
                <a:path w="12253" h="3289" extrusionOk="0">
                  <a:moveTo>
                    <a:pt x="2635" y="0"/>
                  </a:moveTo>
                  <a:cubicBezTo>
                    <a:pt x="2341" y="0"/>
                    <a:pt x="2046" y="4"/>
                    <a:pt x="1747" y="12"/>
                  </a:cubicBezTo>
                  <a:cubicBezTo>
                    <a:pt x="1180" y="27"/>
                    <a:pt x="613" y="46"/>
                    <a:pt x="46" y="91"/>
                  </a:cubicBezTo>
                  <a:lnTo>
                    <a:pt x="1" y="140"/>
                  </a:lnTo>
                  <a:lnTo>
                    <a:pt x="46" y="499"/>
                  </a:lnTo>
                  <a:cubicBezTo>
                    <a:pt x="613" y="439"/>
                    <a:pt x="1195" y="405"/>
                    <a:pt x="1762" y="374"/>
                  </a:cubicBezTo>
                  <a:cubicBezTo>
                    <a:pt x="2344" y="344"/>
                    <a:pt x="2930" y="329"/>
                    <a:pt x="3512" y="329"/>
                  </a:cubicBezTo>
                  <a:cubicBezTo>
                    <a:pt x="4662" y="329"/>
                    <a:pt x="5826" y="390"/>
                    <a:pt x="6975" y="563"/>
                  </a:cubicBezTo>
                  <a:cubicBezTo>
                    <a:pt x="7542" y="643"/>
                    <a:pt x="8109" y="752"/>
                    <a:pt x="8676" y="911"/>
                  </a:cubicBezTo>
                  <a:cubicBezTo>
                    <a:pt x="9228" y="1051"/>
                    <a:pt x="9780" y="1255"/>
                    <a:pt x="10302" y="1508"/>
                  </a:cubicBezTo>
                  <a:cubicBezTo>
                    <a:pt x="10804" y="1777"/>
                    <a:pt x="11292" y="2106"/>
                    <a:pt x="11685" y="2533"/>
                  </a:cubicBezTo>
                  <a:cubicBezTo>
                    <a:pt x="11889" y="2737"/>
                    <a:pt x="12063" y="2975"/>
                    <a:pt x="12192" y="3225"/>
                  </a:cubicBezTo>
                  <a:cubicBezTo>
                    <a:pt x="12207" y="3259"/>
                    <a:pt x="12222" y="3274"/>
                    <a:pt x="12222" y="3289"/>
                  </a:cubicBezTo>
                  <a:lnTo>
                    <a:pt x="12252" y="3289"/>
                  </a:lnTo>
                  <a:cubicBezTo>
                    <a:pt x="12237" y="3274"/>
                    <a:pt x="12222" y="3240"/>
                    <a:pt x="12222" y="3225"/>
                  </a:cubicBezTo>
                  <a:cubicBezTo>
                    <a:pt x="12078" y="2956"/>
                    <a:pt x="11923" y="2707"/>
                    <a:pt x="11734" y="2484"/>
                  </a:cubicBezTo>
                  <a:cubicBezTo>
                    <a:pt x="11341" y="2045"/>
                    <a:pt x="10850" y="1697"/>
                    <a:pt x="10347" y="1414"/>
                  </a:cubicBezTo>
                  <a:cubicBezTo>
                    <a:pt x="9829" y="1146"/>
                    <a:pt x="9277" y="926"/>
                    <a:pt x="8710" y="752"/>
                  </a:cubicBezTo>
                  <a:cubicBezTo>
                    <a:pt x="8158" y="594"/>
                    <a:pt x="7576" y="454"/>
                    <a:pt x="7009" y="359"/>
                  </a:cubicBezTo>
                  <a:cubicBezTo>
                    <a:pt x="5860" y="155"/>
                    <a:pt x="4677" y="61"/>
                    <a:pt x="3512" y="12"/>
                  </a:cubicBezTo>
                  <a:cubicBezTo>
                    <a:pt x="3221" y="4"/>
                    <a:pt x="2929" y="0"/>
                    <a:pt x="2635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7"/>
            <p:cNvSpPr/>
            <p:nvPr/>
          </p:nvSpPr>
          <p:spPr>
            <a:xfrm>
              <a:off x="5227581" y="3786678"/>
              <a:ext cx="619505" cy="207612"/>
            </a:xfrm>
            <a:custGeom>
              <a:avLst/>
              <a:gdLst/>
              <a:ahLst/>
              <a:cxnLst/>
              <a:rect l="l" t="t" r="r" b="b"/>
              <a:pathLst>
                <a:path w="12082" h="4049" extrusionOk="0">
                  <a:moveTo>
                    <a:pt x="1781" y="0"/>
                  </a:moveTo>
                  <a:cubicBezTo>
                    <a:pt x="1184" y="15"/>
                    <a:pt x="602" y="31"/>
                    <a:pt x="1" y="80"/>
                  </a:cubicBezTo>
                  <a:lnTo>
                    <a:pt x="50" y="473"/>
                  </a:lnTo>
                  <a:cubicBezTo>
                    <a:pt x="617" y="409"/>
                    <a:pt x="1214" y="378"/>
                    <a:pt x="1796" y="348"/>
                  </a:cubicBezTo>
                  <a:cubicBezTo>
                    <a:pt x="2087" y="339"/>
                    <a:pt x="2379" y="334"/>
                    <a:pt x="2671" y="334"/>
                  </a:cubicBezTo>
                  <a:cubicBezTo>
                    <a:pt x="2963" y="334"/>
                    <a:pt x="3255" y="339"/>
                    <a:pt x="3546" y="348"/>
                  </a:cubicBezTo>
                  <a:cubicBezTo>
                    <a:pt x="4711" y="378"/>
                    <a:pt x="5894" y="473"/>
                    <a:pt x="7028" y="707"/>
                  </a:cubicBezTo>
                  <a:cubicBezTo>
                    <a:pt x="7610" y="836"/>
                    <a:pt x="8162" y="991"/>
                    <a:pt x="8710" y="1180"/>
                  </a:cubicBezTo>
                  <a:cubicBezTo>
                    <a:pt x="9262" y="1388"/>
                    <a:pt x="9799" y="1637"/>
                    <a:pt x="10286" y="1970"/>
                  </a:cubicBezTo>
                  <a:cubicBezTo>
                    <a:pt x="10774" y="2283"/>
                    <a:pt x="11216" y="2677"/>
                    <a:pt x="11564" y="3149"/>
                  </a:cubicBezTo>
                  <a:cubicBezTo>
                    <a:pt x="11768" y="3417"/>
                    <a:pt x="11923" y="3731"/>
                    <a:pt x="12067" y="4049"/>
                  </a:cubicBezTo>
                  <a:lnTo>
                    <a:pt x="12082" y="4049"/>
                  </a:lnTo>
                  <a:cubicBezTo>
                    <a:pt x="11957" y="3716"/>
                    <a:pt x="11798" y="3402"/>
                    <a:pt x="11594" y="3119"/>
                  </a:cubicBezTo>
                  <a:cubicBezTo>
                    <a:pt x="11262" y="2631"/>
                    <a:pt x="10823" y="2219"/>
                    <a:pt x="10336" y="1875"/>
                  </a:cubicBezTo>
                  <a:cubicBezTo>
                    <a:pt x="9863" y="1543"/>
                    <a:pt x="9326" y="1274"/>
                    <a:pt x="8774" y="1055"/>
                  </a:cubicBezTo>
                  <a:cubicBezTo>
                    <a:pt x="8222" y="836"/>
                    <a:pt x="7655" y="662"/>
                    <a:pt x="7073" y="518"/>
                  </a:cubicBezTo>
                  <a:cubicBezTo>
                    <a:pt x="5924" y="254"/>
                    <a:pt x="4741" y="110"/>
                    <a:pt x="3561" y="46"/>
                  </a:cubicBezTo>
                  <a:cubicBezTo>
                    <a:pt x="2964" y="15"/>
                    <a:pt x="2378" y="0"/>
                    <a:pt x="1781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7"/>
            <p:cNvSpPr/>
            <p:nvPr/>
          </p:nvSpPr>
          <p:spPr>
            <a:xfrm>
              <a:off x="5929419" y="4044432"/>
              <a:ext cx="673600" cy="54710"/>
            </a:xfrm>
            <a:custGeom>
              <a:avLst/>
              <a:gdLst/>
              <a:ahLst/>
              <a:cxnLst/>
              <a:rect l="l" t="t" r="r" b="b"/>
              <a:pathLst>
                <a:path w="13137" h="1067" extrusionOk="0">
                  <a:moveTo>
                    <a:pt x="1845" y="1"/>
                  </a:moveTo>
                  <a:cubicBezTo>
                    <a:pt x="1557" y="1"/>
                    <a:pt x="1269" y="5"/>
                    <a:pt x="976" y="12"/>
                  </a:cubicBezTo>
                  <a:cubicBezTo>
                    <a:pt x="677" y="12"/>
                    <a:pt x="394" y="27"/>
                    <a:pt x="110" y="46"/>
                  </a:cubicBezTo>
                  <a:cubicBezTo>
                    <a:pt x="65" y="46"/>
                    <a:pt x="31" y="61"/>
                    <a:pt x="1" y="61"/>
                  </a:cubicBezTo>
                  <a:lnTo>
                    <a:pt x="1" y="76"/>
                  </a:lnTo>
                  <a:lnTo>
                    <a:pt x="110" y="76"/>
                  </a:lnTo>
                  <a:cubicBezTo>
                    <a:pt x="394" y="61"/>
                    <a:pt x="677" y="61"/>
                    <a:pt x="976" y="61"/>
                  </a:cubicBezTo>
                  <a:cubicBezTo>
                    <a:pt x="1543" y="76"/>
                    <a:pt x="2129" y="92"/>
                    <a:pt x="2711" y="122"/>
                  </a:cubicBezTo>
                  <a:cubicBezTo>
                    <a:pt x="3860" y="186"/>
                    <a:pt x="5024" y="281"/>
                    <a:pt x="6174" y="375"/>
                  </a:cubicBezTo>
                  <a:cubicBezTo>
                    <a:pt x="7326" y="470"/>
                    <a:pt x="8476" y="579"/>
                    <a:pt x="9640" y="689"/>
                  </a:cubicBezTo>
                  <a:cubicBezTo>
                    <a:pt x="10789" y="817"/>
                    <a:pt x="11938" y="942"/>
                    <a:pt x="13091" y="1067"/>
                  </a:cubicBezTo>
                  <a:lnTo>
                    <a:pt x="13137" y="613"/>
                  </a:lnTo>
                  <a:cubicBezTo>
                    <a:pt x="11972" y="519"/>
                    <a:pt x="10823" y="439"/>
                    <a:pt x="9655" y="360"/>
                  </a:cubicBezTo>
                  <a:cubicBezTo>
                    <a:pt x="8506" y="281"/>
                    <a:pt x="7342" y="201"/>
                    <a:pt x="6192" y="141"/>
                  </a:cubicBezTo>
                  <a:cubicBezTo>
                    <a:pt x="5024" y="76"/>
                    <a:pt x="3875" y="27"/>
                    <a:pt x="2711" y="12"/>
                  </a:cubicBezTo>
                  <a:cubicBezTo>
                    <a:pt x="2420" y="5"/>
                    <a:pt x="2133" y="1"/>
                    <a:pt x="1845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7"/>
            <p:cNvSpPr/>
            <p:nvPr/>
          </p:nvSpPr>
          <p:spPr>
            <a:xfrm>
              <a:off x="5921267" y="4014796"/>
              <a:ext cx="663909" cy="43276"/>
            </a:xfrm>
            <a:custGeom>
              <a:avLst/>
              <a:gdLst/>
              <a:ahLst/>
              <a:cxnLst/>
              <a:rect l="l" t="t" r="r" b="b"/>
              <a:pathLst>
                <a:path w="12948" h="844" extrusionOk="0">
                  <a:moveTo>
                    <a:pt x="4325" y="0"/>
                  </a:moveTo>
                  <a:cubicBezTo>
                    <a:pt x="3751" y="0"/>
                    <a:pt x="3176" y="8"/>
                    <a:pt x="2602" y="23"/>
                  </a:cubicBezTo>
                  <a:cubicBezTo>
                    <a:pt x="2019" y="57"/>
                    <a:pt x="1452" y="87"/>
                    <a:pt x="885" y="167"/>
                  </a:cubicBezTo>
                  <a:cubicBezTo>
                    <a:pt x="587" y="212"/>
                    <a:pt x="303" y="261"/>
                    <a:pt x="35" y="322"/>
                  </a:cubicBezTo>
                  <a:cubicBezTo>
                    <a:pt x="20" y="322"/>
                    <a:pt x="20" y="341"/>
                    <a:pt x="1" y="341"/>
                  </a:cubicBezTo>
                  <a:cubicBezTo>
                    <a:pt x="20" y="341"/>
                    <a:pt x="20" y="356"/>
                    <a:pt x="20" y="356"/>
                  </a:cubicBezTo>
                  <a:lnTo>
                    <a:pt x="35" y="356"/>
                  </a:lnTo>
                  <a:cubicBezTo>
                    <a:pt x="318" y="292"/>
                    <a:pt x="602" y="246"/>
                    <a:pt x="885" y="227"/>
                  </a:cubicBezTo>
                  <a:cubicBezTo>
                    <a:pt x="1452" y="167"/>
                    <a:pt x="2034" y="152"/>
                    <a:pt x="2602" y="152"/>
                  </a:cubicBezTo>
                  <a:cubicBezTo>
                    <a:pt x="2771" y="149"/>
                    <a:pt x="2940" y="148"/>
                    <a:pt x="3109" y="148"/>
                  </a:cubicBezTo>
                  <a:cubicBezTo>
                    <a:pt x="4089" y="148"/>
                    <a:pt x="5067" y="191"/>
                    <a:pt x="6034" y="246"/>
                  </a:cubicBezTo>
                  <a:cubicBezTo>
                    <a:pt x="7183" y="307"/>
                    <a:pt x="8336" y="401"/>
                    <a:pt x="9470" y="496"/>
                  </a:cubicBezTo>
                  <a:cubicBezTo>
                    <a:pt x="10619" y="605"/>
                    <a:pt x="11753" y="719"/>
                    <a:pt x="12902" y="843"/>
                  </a:cubicBezTo>
                  <a:lnTo>
                    <a:pt x="12948" y="386"/>
                  </a:lnTo>
                  <a:cubicBezTo>
                    <a:pt x="11799" y="307"/>
                    <a:pt x="10649" y="227"/>
                    <a:pt x="9500" y="167"/>
                  </a:cubicBezTo>
                  <a:cubicBezTo>
                    <a:pt x="8351" y="103"/>
                    <a:pt x="7202" y="57"/>
                    <a:pt x="6049" y="23"/>
                  </a:cubicBezTo>
                  <a:cubicBezTo>
                    <a:pt x="5474" y="8"/>
                    <a:pt x="4900" y="0"/>
                    <a:pt x="4325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7"/>
            <p:cNvSpPr/>
            <p:nvPr/>
          </p:nvSpPr>
          <p:spPr>
            <a:xfrm>
              <a:off x="5910807" y="3980288"/>
              <a:ext cx="655961" cy="39789"/>
            </a:xfrm>
            <a:custGeom>
              <a:avLst/>
              <a:gdLst/>
              <a:ahLst/>
              <a:cxnLst/>
              <a:rect l="l" t="t" r="r" b="b"/>
              <a:pathLst>
                <a:path w="12793" h="776" extrusionOk="0">
                  <a:moveTo>
                    <a:pt x="6530" y="0"/>
                  </a:moveTo>
                  <a:cubicBezTo>
                    <a:pt x="6328" y="0"/>
                    <a:pt x="6126" y="2"/>
                    <a:pt x="5924" y="4"/>
                  </a:cubicBezTo>
                  <a:cubicBezTo>
                    <a:pt x="4775" y="4"/>
                    <a:pt x="3626" y="50"/>
                    <a:pt x="2492" y="178"/>
                  </a:cubicBezTo>
                  <a:cubicBezTo>
                    <a:pt x="1925" y="239"/>
                    <a:pt x="1339" y="318"/>
                    <a:pt x="791" y="462"/>
                  </a:cubicBezTo>
                  <a:cubicBezTo>
                    <a:pt x="522" y="541"/>
                    <a:pt x="254" y="617"/>
                    <a:pt x="1" y="745"/>
                  </a:cubicBezTo>
                  <a:lnTo>
                    <a:pt x="35" y="776"/>
                  </a:lnTo>
                  <a:cubicBezTo>
                    <a:pt x="269" y="651"/>
                    <a:pt x="537" y="587"/>
                    <a:pt x="806" y="522"/>
                  </a:cubicBezTo>
                  <a:cubicBezTo>
                    <a:pt x="1358" y="398"/>
                    <a:pt x="1925" y="318"/>
                    <a:pt x="2492" y="288"/>
                  </a:cubicBezTo>
                  <a:cubicBezTo>
                    <a:pt x="3226" y="228"/>
                    <a:pt x="3954" y="206"/>
                    <a:pt x="4683" y="206"/>
                  </a:cubicBezTo>
                  <a:cubicBezTo>
                    <a:pt x="5096" y="206"/>
                    <a:pt x="5509" y="213"/>
                    <a:pt x="5924" y="224"/>
                  </a:cubicBezTo>
                  <a:cubicBezTo>
                    <a:pt x="7058" y="258"/>
                    <a:pt x="8207" y="318"/>
                    <a:pt x="9341" y="398"/>
                  </a:cubicBezTo>
                  <a:cubicBezTo>
                    <a:pt x="10475" y="477"/>
                    <a:pt x="11625" y="587"/>
                    <a:pt x="12759" y="711"/>
                  </a:cubicBezTo>
                  <a:lnTo>
                    <a:pt x="12793" y="273"/>
                  </a:lnTo>
                  <a:cubicBezTo>
                    <a:pt x="11659" y="178"/>
                    <a:pt x="10506" y="114"/>
                    <a:pt x="9357" y="69"/>
                  </a:cubicBezTo>
                  <a:cubicBezTo>
                    <a:pt x="8422" y="28"/>
                    <a:pt x="7477" y="0"/>
                    <a:pt x="653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7"/>
            <p:cNvSpPr/>
            <p:nvPr/>
          </p:nvSpPr>
          <p:spPr>
            <a:xfrm>
              <a:off x="5899578" y="3942961"/>
              <a:ext cx="649347" cy="66657"/>
            </a:xfrm>
            <a:custGeom>
              <a:avLst/>
              <a:gdLst/>
              <a:ahLst/>
              <a:cxnLst/>
              <a:rect l="l" t="t" r="r" b="b"/>
              <a:pathLst>
                <a:path w="12664" h="1300" extrusionOk="0">
                  <a:moveTo>
                    <a:pt x="7713" y="1"/>
                  </a:moveTo>
                  <a:cubicBezTo>
                    <a:pt x="7068" y="1"/>
                    <a:pt x="6424" y="13"/>
                    <a:pt x="5780" y="41"/>
                  </a:cubicBezTo>
                  <a:cubicBezTo>
                    <a:pt x="5213" y="71"/>
                    <a:pt x="4631" y="101"/>
                    <a:pt x="4064" y="165"/>
                  </a:cubicBezTo>
                  <a:cubicBezTo>
                    <a:pt x="3497" y="211"/>
                    <a:pt x="2930" y="290"/>
                    <a:pt x="2363" y="400"/>
                  </a:cubicBezTo>
                  <a:cubicBezTo>
                    <a:pt x="1796" y="513"/>
                    <a:pt x="1229" y="638"/>
                    <a:pt x="707" y="872"/>
                  </a:cubicBezTo>
                  <a:cubicBezTo>
                    <a:pt x="458" y="986"/>
                    <a:pt x="205" y="1110"/>
                    <a:pt x="0" y="1284"/>
                  </a:cubicBezTo>
                  <a:cubicBezTo>
                    <a:pt x="0" y="1284"/>
                    <a:pt x="16" y="1284"/>
                    <a:pt x="16" y="1299"/>
                  </a:cubicBezTo>
                  <a:cubicBezTo>
                    <a:pt x="235" y="1141"/>
                    <a:pt x="473" y="1016"/>
                    <a:pt x="726" y="921"/>
                  </a:cubicBezTo>
                  <a:cubicBezTo>
                    <a:pt x="1259" y="717"/>
                    <a:pt x="1811" y="589"/>
                    <a:pt x="2378" y="494"/>
                  </a:cubicBezTo>
                  <a:cubicBezTo>
                    <a:pt x="2945" y="419"/>
                    <a:pt x="3512" y="354"/>
                    <a:pt x="4079" y="324"/>
                  </a:cubicBezTo>
                  <a:cubicBezTo>
                    <a:pt x="4646" y="290"/>
                    <a:pt x="5213" y="260"/>
                    <a:pt x="5795" y="260"/>
                  </a:cubicBezTo>
                  <a:cubicBezTo>
                    <a:pt x="5944" y="258"/>
                    <a:pt x="6093" y="257"/>
                    <a:pt x="6241" y="257"/>
                  </a:cubicBezTo>
                  <a:cubicBezTo>
                    <a:pt x="7230" y="257"/>
                    <a:pt x="8227" y="299"/>
                    <a:pt x="9213" y="354"/>
                  </a:cubicBezTo>
                  <a:cubicBezTo>
                    <a:pt x="10347" y="419"/>
                    <a:pt x="11500" y="513"/>
                    <a:pt x="12615" y="638"/>
                  </a:cubicBezTo>
                  <a:lnTo>
                    <a:pt x="12664" y="211"/>
                  </a:lnTo>
                  <a:cubicBezTo>
                    <a:pt x="11515" y="116"/>
                    <a:pt x="10381" y="56"/>
                    <a:pt x="9232" y="22"/>
                  </a:cubicBezTo>
                  <a:cubicBezTo>
                    <a:pt x="8725" y="8"/>
                    <a:pt x="8219" y="1"/>
                    <a:pt x="7713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7"/>
            <p:cNvSpPr/>
            <p:nvPr/>
          </p:nvSpPr>
          <p:spPr>
            <a:xfrm>
              <a:off x="5887375" y="3905121"/>
              <a:ext cx="643758" cy="97115"/>
            </a:xfrm>
            <a:custGeom>
              <a:avLst/>
              <a:gdLst/>
              <a:ahLst/>
              <a:cxnLst/>
              <a:rect l="l" t="t" r="r" b="b"/>
              <a:pathLst>
                <a:path w="12555" h="1894" extrusionOk="0">
                  <a:moveTo>
                    <a:pt x="8578" y="0"/>
                  </a:moveTo>
                  <a:cubicBezTo>
                    <a:pt x="7591" y="0"/>
                    <a:pt x="6616" y="37"/>
                    <a:pt x="5640" y="117"/>
                  </a:cubicBezTo>
                  <a:cubicBezTo>
                    <a:pt x="5073" y="162"/>
                    <a:pt x="4491" y="227"/>
                    <a:pt x="3924" y="306"/>
                  </a:cubicBezTo>
                  <a:cubicBezTo>
                    <a:pt x="3357" y="401"/>
                    <a:pt x="2790" y="510"/>
                    <a:pt x="2238" y="665"/>
                  </a:cubicBezTo>
                  <a:cubicBezTo>
                    <a:pt x="1686" y="839"/>
                    <a:pt x="1134" y="1028"/>
                    <a:pt x="647" y="1346"/>
                  </a:cubicBezTo>
                  <a:cubicBezTo>
                    <a:pt x="412" y="1501"/>
                    <a:pt x="189" y="1675"/>
                    <a:pt x="0" y="1879"/>
                  </a:cubicBezTo>
                  <a:cubicBezTo>
                    <a:pt x="19" y="1894"/>
                    <a:pt x="19" y="1894"/>
                    <a:pt x="34" y="1894"/>
                  </a:cubicBezTo>
                  <a:cubicBezTo>
                    <a:pt x="223" y="1690"/>
                    <a:pt x="443" y="1535"/>
                    <a:pt x="681" y="1391"/>
                  </a:cubicBezTo>
                  <a:cubicBezTo>
                    <a:pt x="1168" y="1107"/>
                    <a:pt x="1720" y="918"/>
                    <a:pt x="2268" y="779"/>
                  </a:cubicBezTo>
                  <a:cubicBezTo>
                    <a:pt x="2820" y="635"/>
                    <a:pt x="3387" y="540"/>
                    <a:pt x="3954" y="461"/>
                  </a:cubicBezTo>
                  <a:cubicBezTo>
                    <a:pt x="4521" y="401"/>
                    <a:pt x="5088" y="351"/>
                    <a:pt x="5655" y="321"/>
                  </a:cubicBezTo>
                  <a:cubicBezTo>
                    <a:pt x="6230" y="297"/>
                    <a:pt x="6805" y="284"/>
                    <a:pt x="7379" y="284"/>
                  </a:cubicBezTo>
                  <a:cubicBezTo>
                    <a:pt x="7953" y="284"/>
                    <a:pt x="8525" y="297"/>
                    <a:pt x="9092" y="321"/>
                  </a:cubicBezTo>
                  <a:cubicBezTo>
                    <a:pt x="10241" y="367"/>
                    <a:pt x="11375" y="446"/>
                    <a:pt x="12509" y="571"/>
                  </a:cubicBezTo>
                  <a:lnTo>
                    <a:pt x="12554" y="147"/>
                  </a:lnTo>
                  <a:cubicBezTo>
                    <a:pt x="11405" y="53"/>
                    <a:pt x="10256" y="4"/>
                    <a:pt x="9107" y="4"/>
                  </a:cubicBezTo>
                  <a:cubicBezTo>
                    <a:pt x="8930" y="1"/>
                    <a:pt x="8754" y="0"/>
                    <a:pt x="8578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7"/>
            <p:cNvSpPr/>
            <p:nvPr/>
          </p:nvSpPr>
          <p:spPr>
            <a:xfrm>
              <a:off x="5876915" y="3865743"/>
              <a:ext cx="636579" cy="132648"/>
            </a:xfrm>
            <a:custGeom>
              <a:avLst/>
              <a:gdLst/>
              <a:ahLst/>
              <a:cxnLst/>
              <a:rect l="l" t="t" r="r" b="b"/>
              <a:pathLst>
                <a:path w="12415" h="2587" extrusionOk="0">
                  <a:moveTo>
                    <a:pt x="8933" y="1"/>
                  </a:moveTo>
                  <a:cubicBezTo>
                    <a:pt x="7765" y="16"/>
                    <a:pt x="6615" y="80"/>
                    <a:pt x="5451" y="224"/>
                  </a:cubicBezTo>
                  <a:cubicBezTo>
                    <a:pt x="4884" y="299"/>
                    <a:pt x="4302" y="394"/>
                    <a:pt x="3735" y="522"/>
                  </a:cubicBezTo>
                  <a:cubicBezTo>
                    <a:pt x="3183" y="647"/>
                    <a:pt x="2616" y="806"/>
                    <a:pt x="2079" y="1025"/>
                  </a:cubicBezTo>
                  <a:cubicBezTo>
                    <a:pt x="1546" y="1244"/>
                    <a:pt x="1009" y="1513"/>
                    <a:pt x="567" y="1891"/>
                  </a:cubicBezTo>
                  <a:cubicBezTo>
                    <a:pt x="363" y="2095"/>
                    <a:pt x="159" y="2318"/>
                    <a:pt x="0" y="2552"/>
                  </a:cubicBezTo>
                  <a:lnTo>
                    <a:pt x="0" y="2567"/>
                  </a:lnTo>
                  <a:cubicBezTo>
                    <a:pt x="0" y="2567"/>
                    <a:pt x="15" y="2567"/>
                    <a:pt x="15" y="2586"/>
                  </a:cubicBezTo>
                  <a:lnTo>
                    <a:pt x="34" y="2567"/>
                  </a:lnTo>
                  <a:cubicBezTo>
                    <a:pt x="189" y="2333"/>
                    <a:pt x="393" y="2129"/>
                    <a:pt x="616" y="1940"/>
                  </a:cubicBezTo>
                  <a:cubicBezTo>
                    <a:pt x="1055" y="1577"/>
                    <a:pt x="1576" y="1324"/>
                    <a:pt x="2113" y="1119"/>
                  </a:cubicBezTo>
                  <a:cubicBezTo>
                    <a:pt x="2646" y="915"/>
                    <a:pt x="3213" y="772"/>
                    <a:pt x="3780" y="662"/>
                  </a:cubicBezTo>
                  <a:cubicBezTo>
                    <a:pt x="4332" y="568"/>
                    <a:pt x="4914" y="488"/>
                    <a:pt x="5481" y="428"/>
                  </a:cubicBezTo>
                  <a:cubicBezTo>
                    <a:pt x="6381" y="342"/>
                    <a:pt x="7283" y="312"/>
                    <a:pt x="8184" y="312"/>
                  </a:cubicBezTo>
                  <a:cubicBezTo>
                    <a:pt x="8434" y="312"/>
                    <a:pt x="8683" y="314"/>
                    <a:pt x="8933" y="318"/>
                  </a:cubicBezTo>
                  <a:cubicBezTo>
                    <a:pt x="9500" y="333"/>
                    <a:pt x="10082" y="363"/>
                    <a:pt x="10649" y="394"/>
                  </a:cubicBezTo>
                  <a:cubicBezTo>
                    <a:pt x="11231" y="428"/>
                    <a:pt x="11798" y="473"/>
                    <a:pt x="12365" y="537"/>
                  </a:cubicBezTo>
                  <a:lnTo>
                    <a:pt x="12414" y="129"/>
                  </a:lnTo>
                  <a:cubicBezTo>
                    <a:pt x="11828" y="80"/>
                    <a:pt x="11246" y="50"/>
                    <a:pt x="10664" y="35"/>
                  </a:cubicBezTo>
                  <a:cubicBezTo>
                    <a:pt x="10082" y="1"/>
                    <a:pt x="9515" y="1"/>
                    <a:pt x="8933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7"/>
            <p:cNvSpPr/>
            <p:nvPr/>
          </p:nvSpPr>
          <p:spPr>
            <a:xfrm>
              <a:off x="5867224" y="3826416"/>
              <a:ext cx="627657" cy="168643"/>
            </a:xfrm>
            <a:custGeom>
              <a:avLst/>
              <a:gdLst/>
              <a:ahLst/>
              <a:cxnLst/>
              <a:rect l="l" t="t" r="r" b="b"/>
              <a:pathLst>
                <a:path w="12241" h="3289" extrusionOk="0">
                  <a:moveTo>
                    <a:pt x="9617" y="0"/>
                  </a:moveTo>
                  <a:cubicBezTo>
                    <a:pt x="9326" y="0"/>
                    <a:pt x="9035" y="4"/>
                    <a:pt x="8744" y="12"/>
                  </a:cubicBezTo>
                  <a:cubicBezTo>
                    <a:pt x="7560" y="61"/>
                    <a:pt x="6396" y="155"/>
                    <a:pt x="5247" y="359"/>
                  </a:cubicBezTo>
                  <a:cubicBezTo>
                    <a:pt x="4665" y="454"/>
                    <a:pt x="4098" y="594"/>
                    <a:pt x="3531" y="752"/>
                  </a:cubicBezTo>
                  <a:cubicBezTo>
                    <a:pt x="2979" y="926"/>
                    <a:pt x="2427" y="1146"/>
                    <a:pt x="1905" y="1414"/>
                  </a:cubicBezTo>
                  <a:cubicBezTo>
                    <a:pt x="1387" y="1697"/>
                    <a:pt x="900" y="2045"/>
                    <a:pt x="522" y="2484"/>
                  </a:cubicBezTo>
                  <a:cubicBezTo>
                    <a:pt x="333" y="2707"/>
                    <a:pt x="159" y="2956"/>
                    <a:pt x="34" y="3225"/>
                  </a:cubicBezTo>
                  <a:cubicBezTo>
                    <a:pt x="15" y="3240"/>
                    <a:pt x="0" y="3274"/>
                    <a:pt x="0" y="3289"/>
                  </a:cubicBezTo>
                  <a:lnTo>
                    <a:pt x="15" y="3289"/>
                  </a:lnTo>
                  <a:cubicBezTo>
                    <a:pt x="34" y="3274"/>
                    <a:pt x="49" y="3259"/>
                    <a:pt x="49" y="3225"/>
                  </a:cubicBezTo>
                  <a:cubicBezTo>
                    <a:pt x="189" y="2975"/>
                    <a:pt x="363" y="2737"/>
                    <a:pt x="552" y="2533"/>
                  </a:cubicBezTo>
                  <a:cubicBezTo>
                    <a:pt x="945" y="2106"/>
                    <a:pt x="1433" y="1777"/>
                    <a:pt x="1954" y="1508"/>
                  </a:cubicBezTo>
                  <a:cubicBezTo>
                    <a:pt x="2472" y="1255"/>
                    <a:pt x="3009" y="1051"/>
                    <a:pt x="3576" y="911"/>
                  </a:cubicBezTo>
                  <a:cubicBezTo>
                    <a:pt x="4128" y="752"/>
                    <a:pt x="4695" y="643"/>
                    <a:pt x="5277" y="563"/>
                  </a:cubicBezTo>
                  <a:cubicBezTo>
                    <a:pt x="6426" y="390"/>
                    <a:pt x="7576" y="329"/>
                    <a:pt x="8744" y="329"/>
                  </a:cubicBezTo>
                  <a:cubicBezTo>
                    <a:pt x="9326" y="329"/>
                    <a:pt x="9893" y="344"/>
                    <a:pt x="10475" y="374"/>
                  </a:cubicBezTo>
                  <a:cubicBezTo>
                    <a:pt x="11057" y="405"/>
                    <a:pt x="11639" y="439"/>
                    <a:pt x="12206" y="499"/>
                  </a:cubicBezTo>
                  <a:lnTo>
                    <a:pt x="12240" y="140"/>
                  </a:lnTo>
                  <a:lnTo>
                    <a:pt x="12206" y="91"/>
                  </a:lnTo>
                  <a:cubicBezTo>
                    <a:pt x="11624" y="46"/>
                    <a:pt x="11057" y="27"/>
                    <a:pt x="10490" y="12"/>
                  </a:cubicBezTo>
                  <a:cubicBezTo>
                    <a:pt x="10199" y="4"/>
                    <a:pt x="9908" y="0"/>
                    <a:pt x="961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7"/>
            <p:cNvSpPr/>
            <p:nvPr/>
          </p:nvSpPr>
          <p:spPr>
            <a:xfrm>
              <a:off x="5858302" y="3786678"/>
              <a:ext cx="618735" cy="207612"/>
            </a:xfrm>
            <a:custGeom>
              <a:avLst/>
              <a:gdLst/>
              <a:ahLst/>
              <a:cxnLst/>
              <a:rect l="l" t="t" r="r" b="b"/>
              <a:pathLst>
                <a:path w="12067" h="4049" extrusionOk="0">
                  <a:moveTo>
                    <a:pt x="10286" y="0"/>
                  </a:moveTo>
                  <a:cubicBezTo>
                    <a:pt x="9704" y="0"/>
                    <a:pt x="9107" y="15"/>
                    <a:pt x="8524" y="46"/>
                  </a:cubicBezTo>
                  <a:cubicBezTo>
                    <a:pt x="7341" y="110"/>
                    <a:pt x="6162" y="254"/>
                    <a:pt x="4994" y="518"/>
                  </a:cubicBezTo>
                  <a:cubicBezTo>
                    <a:pt x="4427" y="662"/>
                    <a:pt x="3860" y="836"/>
                    <a:pt x="3308" y="1055"/>
                  </a:cubicBezTo>
                  <a:cubicBezTo>
                    <a:pt x="2760" y="1274"/>
                    <a:pt x="2223" y="1543"/>
                    <a:pt x="1735" y="1875"/>
                  </a:cubicBezTo>
                  <a:cubicBezTo>
                    <a:pt x="1248" y="2219"/>
                    <a:pt x="805" y="2631"/>
                    <a:pt x="473" y="3119"/>
                  </a:cubicBezTo>
                  <a:cubicBezTo>
                    <a:pt x="269" y="3402"/>
                    <a:pt x="114" y="3716"/>
                    <a:pt x="0" y="4049"/>
                  </a:cubicBezTo>
                  <a:lnTo>
                    <a:pt x="19" y="4049"/>
                  </a:lnTo>
                  <a:cubicBezTo>
                    <a:pt x="144" y="3731"/>
                    <a:pt x="318" y="3417"/>
                    <a:pt x="522" y="3149"/>
                  </a:cubicBezTo>
                  <a:cubicBezTo>
                    <a:pt x="870" y="2677"/>
                    <a:pt x="1308" y="2283"/>
                    <a:pt x="1796" y="1970"/>
                  </a:cubicBezTo>
                  <a:cubicBezTo>
                    <a:pt x="2287" y="1637"/>
                    <a:pt x="2805" y="1388"/>
                    <a:pt x="3357" y="1180"/>
                  </a:cubicBezTo>
                  <a:cubicBezTo>
                    <a:pt x="3909" y="991"/>
                    <a:pt x="4476" y="836"/>
                    <a:pt x="5043" y="707"/>
                  </a:cubicBezTo>
                  <a:cubicBezTo>
                    <a:pt x="6192" y="473"/>
                    <a:pt x="7356" y="378"/>
                    <a:pt x="8524" y="348"/>
                  </a:cubicBezTo>
                  <a:cubicBezTo>
                    <a:pt x="8823" y="339"/>
                    <a:pt x="9118" y="334"/>
                    <a:pt x="9411" y="334"/>
                  </a:cubicBezTo>
                  <a:cubicBezTo>
                    <a:pt x="9704" y="334"/>
                    <a:pt x="9995" y="339"/>
                    <a:pt x="10286" y="348"/>
                  </a:cubicBezTo>
                  <a:cubicBezTo>
                    <a:pt x="10868" y="378"/>
                    <a:pt x="11454" y="409"/>
                    <a:pt x="12036" y="473"/>
                  </a:cubicBezTo>
                  <a:lnTo>
                    <a:pt x="12066" y="80"/>
                  </a:lnTo>
                  <a:cubicBezTo>
                    <a:pt x="11484" y="31"/>
                    <a:pt x="10887" y="15"/>
                    <a:pt x="10286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7"/>
            <p:cNvSpPr/>
            <p:nvPr/>
          </p:nvSpPr>
          <p:spPr>
            <a:xfrm>
              <a:off x="5772829" y="3994235"/>
              <a:ext cx="159927" cy="132443"/>
            </a:xfrm>
            <a:custGeom>
              <a:avLst/>
              <a:gdLst/>
              <a:ahLst/>
              <a:cxnLst/>
              <a:rect l="l" t="t" r="r" b="b"/>
              <a:pathLst>
                <a:path w="3119" h="2583" extrusionOk="0">
                  <a:moveTo>
                    <a:pt x="1433" y="1"/>
                  </a:moveTo>
                  <a:cubicBezTo>
                    <a:pt x="1369" y="1"/>
                    <a:pt x="1323" y="16"/>
                    <a:pt x="1274" y="16"/>
                  </a:cubicBezTo>
                  <a:lnTo>
                    <a:pt x="1244" y="16"/>
                  </a:lnTo>
                  <a:cubicBezTo>
                    <a:pt x="1195" y="31"/>
                    <a:pt x="1134" y="46"/>
                    <a:pt x="1085" y="61"/>
                  </a:cubicBezTo>
                  <a:cubicBezTo>
                    <a:pt x="1070" y="61"/>
                    <a:pt x="1070" y="61"/>
                    <a:pt x="1055" y="80"/>
                  </a:cubicBezTo>
                  <a:cubicBezTo>
                    <a:pt x="991" y="95"/>
                    <a:pt x="930" y="110"/>
                    <a:pt x="866" y="141"/>
                  </a:cubicBezTo>
                  <a:cubicBezTo>
                    <a:pt x="866" y="156"/>
                    <a:pt x="851" y="156"/>
                    <a:pt x="851" y="156"/>
                  </a:cubicBezTo>
                  <a:cubicBezTo>
                    <a:pt x="771" y="190"/>
                    <a:pt x="707" y="235"/>
                    <a:pt x="647" y="284"/>
                  </a:cubicBezTo>
                  <a:cubicBezTo>
                    <a:pt x="628" y="284"/>
                    <a:pt x="628" y="284"/>
                    <a:pt x="613" y="299"/>
                  </a:cubicBezTo>
                  <a:cubicBezTo>
                    <a:pt x="533" y="345"/>
                    <a:pt x="473" y="409"/>
                    <a:pt x="408" y="473"/>
                  </a:cubicBezTo>
                  <a:cubicBezTo>
                    <a:pt x="408" y="488"/>
                    <a:pt x="393" y="488"/>
                    <a:pt x="393" y="504"/>
                  </a:cubicBezTo>
                  <a:cubicBezTo>
                    <a:pt x="314" y="568"/>
                    <a:pt x="250" y="647"/>
                    <a:pt x="204" y="742"/>
                  </a:cubicBezTo>
                  <a:lnTo>
                    <a:pt x="189" y="757"/>
                  </a:lnTo>
                  <a:cubicBezTo>
                    <a:pt x="140" y="851"/>
                    <a:pt x="95" y="946"/>
                    <a:pt x="61" y="1040"/>
                  </a:cubicBezTo>
                  <a:cubicBezTo>
                    <a:pt x="46" y="1040"/>
                    <a:pt x="46" y="1055"/>
                    <a:pt x="46" y="1055"/>
                  </a:cubicBezTo>
                  <a:cubicBezTo>
                    <a:pt x="30" y="1120"/>
                    <a:pt x="15" y="1180"/>
                    <a:pt x="0" y="1244"/>
                  </a:cubicBezTo>
                  <a:cubicBezTo>
                    <a:pt x="189" y="1290"/>
                    <a:pt x="344" y="1433"/>
                    <a:pt x="393" y="1638"/>
                  </a:cubicBezTo>
                  <a:cubicBezTo>
                    <a:pt x="393" y="1653"/>
                    <a:pt x="393" y="1668"/>
                    <a:pt x="408" y="1702"/>
                  </a:cubicBezTo>
                  <a:cubicBezTo>
                    <a:pt x="552" y="2205"/>
                    <a:pt x="1025" y="2567"/>
                    <a:pt x="1558" y="2583"/>
                  </a:cubicBezTo>
                  <a:cubicBezTo>
                    <a:pt x="2094" y="2567"/>
                    <a:pt x="2552" y="2205"/>
                    <a:pt x="2707" y="1702"/>
                  </a:cubicBezTo>
                  <a:cubicBezTo>
                    <a:pt x="2707" y="1668"/>
                    <a:pt x="2707" y="1653"/>
                    <a:pt x="2726" y="1638"/>
                  </a:cubicBezTo>
                  <a:cubicBezTo>
                    <a:pt x="2771" y="1433"/>
                    <a:pt x="2930" y="1290"/>
                    <a:pt x="3119" y="1244"/>
                  </a:cubicBezTo>
                  <a:cubicBezTo>
                    <a:pt x="3104" y="1180"/>
                    <a:pt x="3085" y="1120"/>
                    <a:pt x="3055" y="1055"/>
                  </a:cubicBezTo>
                  <a:lnTo>
                    <a:pt x="3055" y="1040"/>
                  </a:lnTo>
                  <a:cubicBezTo>
                    <a:pt x="3024" y="946"/>
                    <a:pt x="2975" y="851"/>
                    <a:pt x="2915" y="757"/>
                  </a:cubicBezTo>
                  <a:cubicBezTo>
                    <a:pt x="2915" y="757"/>
                    <a:pt x="2915" y="742"/>
                    <a:pt x="2896" y="742"/>
                  </a:cubicBezTo>
                  <a:cubicBezTo>
                    <a:pt x="2850" y="647"/>
                    <a:pt x="2786" y="568"/>
                    <a:pt x="2726" y="504"/>
                  </a:cubicBezTo>
                  <a:lnTo>
                    <a:pt x="2692" y="473"/>
                  </a:lnTo>
                  <a:cubicBezTo>
                    <a:pt x="2631" y="409"/>
                    <a:pt x="2567" y="345"/>
                    <a:pt x="2488" y="299"/>
                  </a:cubicBezTo>
                  <a:cubicBezTo>
                    <a:pt x="2488" y="284"/>
                    <a:pt x="2472" y="284"/>
                    <a:pt x="2472" y="284"/>
                  </a:cubicBezTo>
                  <a:cubicBezTo>
                    <a:pt x="2408" y="235"/>
                    <a:pt x="2329" y="190"/>
                    <a:pt x="2268" y="156"/>
                  </a:cubicBezTo>
                  <a:cubicBezTo>
                    <a:pt x="2253" y="156"/>
                    <a:pt x="2253" y="156"/>
                    <a:pt x="2234" y="141"/>
                  </a:cubicBezTo>
                  <a:cubicBezTo>
                    <a:pt x="2174" y="110"/>
                    <a:pt x="2109" y="95"/>
                    <a:pt x="2045" y="80"/>
                  </a:cubicBezTo>
                  <a:cubicBezTo>
                    <a:pt x="2045" y="61"/>
                    <a:pt x="2030" y="61"/>
                    <a:pt x="2030" y="61"/>
                  </a:cubicBezTo>
                  <a:cubicBezTo>
                    <a:pt x="1970" y="46"/>
                    <a:pt x="1920" y="31"/>
                    <a:pt x="1856" y="16"/>
                  </a:cubicBezTo>
                  <a:lnTo>
                    <a:pt x="1841" y="16"/>
                  </a:lnTo>
                  <a:cubicBezTo>
                    <a:pt x="1781" y="16"/>
                    <a:pt x="1731" y="1"/>
                    <a:pt x="1686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7"/>
            <p:cNvSpPr/>
            <p:nvPr/>
          </p:nvSpPr>
          <p:spPr>
            <a:xfrm>
              <a:off x="5018435" y="4057661"/>
              <a:ext cx="1667771" cy="122342"/>
            </a:xfrm>
            <a:custGeom>
              <a:avLst/>
              <a:gdLst/>
              <a:ahLst/>
              <a:cxnLst/>
              <a:rect l="l" t="t" r="r" b="b"/>
              <a:pathLst>
                <a:path w="32526" h="2386" extrusionOk="0">
                  <a:moveTo>
                    <a:pt x="14606" y="1"/>
                  </a:moveTo>
                  <a:cubicBezTo>
                    <a:pt x="14588" y="1"/>
                    <a:pt x="14571" y="2"/>
                    <a:pt x="14554" y="7"/>
                  </a:cubicBezTo>
                  <a:lnTo>
                    <a:pt x="1373" y="1111"/>
                  </a:lnTo>
                  <a:lnTo>
                    <a:pt x="488" y="1172"/>
                  </a:lnTo>
                  <a:cubicBezTo>
                    <a:pt x="205" y="1206"/>
                    <a:pt x="1" y="1455"/>
                    <a:pt x="31" y="1739"/>
                  </a:cubicBezTo>
                  <a:cubicBezTo>
                    <a:pt x="49" y="2012"/>
                    <a:pt x="282" y="2212"/>
                    <a:pt x="553" y="2212"/>
                  </a:cubicBezTo>
                  <a:cubicBezTo>
                    <a:pt x="563" y="2212"/>
                    <a:pt x="573" y="2212"/>
                    <a:pt x="583" y="2211"/>
                  </a:cubicBezTo>
                  <a:lnTo>
                    <a:pt x="14241" y="1062"/>
                  </a:lnTo>
                  <a:cubicBezTo>
                    <a:pt x="14604" y="1848"/>
                    <a:pt x="15390" y="2370"/>
                    <a:pt x="16271" y="2385"/>
                  </a:cubicBezTo>
                  <a:cubicBezTo>
                    <a:pt x="17155" y="2370"/>
                    <a:pt x="17926" y="1848"/>
                    <a:pt x="18289" y="1062"/>
                  </a:cubicBezTo>
                  <a:lnTo>
                    <a:pt x="31958" y="2211"/>
                  </a:lnTo>
                  <a:cubicBezTo>
                    <a:pt x="31968" y="2212"/>
                    <a:pt x="31978" y="2212"/>
                    <a:pt x="31988" y="2212"/>
                  </a:cubicBezTo>
                  <a:cubicBezTo>
                    <a:pt x="32258" y="2212"/>
                    <a:pt x="32481" y="2012"/>
                    <a:pt x="32510" y="1739"/>
                  </a:cubicBezTo>
                  <a:cubicBezTo>
                    <a:pt x="32525" y="1455"/>
                    <a:pt x="32321" y="1206"/>
                    <a:pt x="32038" y="1172"/>
                  </a:cubicBezTo>
                  <a:lnTo>
                    <a:pt x="31172" y="1111"/>
                  </a:lnTo>
                  <a:lnTo>
                    <a:pt x="17972" y="7"/>
                  </a:lnTo>
                  <a:cubicBezTo>
                    <a:pt x="17957" y="2"/>
                    <a:pt x="17941" y="1"/>
                    <a:pt x="17925" y="1"/>
                  </a:cubicBezTo>
                  <a:cubicBezTo>
                    <a:pt x="17894" y="1"/>
                    <a:pt x="17862" y="7"/>
                    <a:pt x="17832" y="7"/>
                  </a:cubicBezTo>
                  <a:cubicBezTo>
                    <a:pt x="17643" y="53"/>
                    <a:pt x="17484" y="196"/>
                    <a:pt x="17439" y="401"/>
                  </a:cubicBezTo>
                  <a:cubicBezTo>
                    <a:pt x="17420" y="416"/>
                    <a:pt x="17420" y="431"/>
                    <a:pt x="17420" y="465"/>
                  </a:cubicBezTo>
                  <a:cubicBezTo>
                    <a:pt x="17265" y="968"/>
                    <a:pt x="16807" y="1330"/>
                    <a:pt x="16271" y="1346"/>
                  </a:cubicBezTo>
                  <a:cubicBezTo>
                    <a:pt x="15738" y="1330"/>
                    <a:pt x="15265" y="968"/>
                    <a:pt x="15121" y="465"/>
                  </a:cubicBezTo>
                  <a:cubicBezTo>
                    <a:pt x="15106" y="431"/>
                    <a:pt x="15106" y="416"/>
                    <a:pt x="15106" y="401"/>
                  </a:cubicBezTo>
                  <a:cubicBezTo>
                    <a:pt x="15057" y="196"/>
                    <a:pt x="14902" y="53"/>
                    <a:pt x="14713" y="7"/>
                  </a:cubicBezTo>
                  <a:cubicBezTo>
                    <a:pt x="14680" y="7"/>
                    <a:pt x="14643" y="1"/>
                    <a:pt x="146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4" name="Google Shape;5374;p67"/>
          <p:cNvGrpSpPr/>
          <p:nvPr/>
        </p:nvGrpSpPr>
        <p:grpSpPr>
          <a:xfrm>
            <a:off x="6585489" y="2946626"/>
            <a:ext cx="1941383" cy="1638259"/>
            <a:chOff x="5378926" y="2034495"/>
            <a:chExt cx="1316013" cy="1110609"/>
          </a:xfrm>
        </p:grpSpPr>
        <p:sp>
          <p:nvSpPr>
            <p:cNvPr id="5375" name="Google Shape;5375;p67"/>
            <p:cNvSpPr/>
            <p:nvPr/>
          </p:nvSpPr>
          <p:spPr>
            <a:xfrm>
              <a:off x="5569882" y="2034495"/>
              <a:ext cx="1125058" cy="1071053"/>
            </a:xfrm>
            <a:custGeom>
              <a:avLst/>
              <a:gdLst/>
              <a:ahLst/>
              <a:cxnLst/>
              <a:rect l="l" t="t" r="r" b="b"/>
              <a:pathLst>
                <a:path w="75685" h="72052" extrusionOk="0">
                  <a:moveTo>
                    <a:pt x="37830" y="0"/>
                  </a:moveTo>
                  <a:cubicBezTo>
                    <a:pt x="26900" y="0"/>
                    <a:pt x="15487" y="5491"/>
                    <a:pt x="7443" y="18087"/>
                  </a:cubicBezTo>
                  <a:cubicBezTo>
                    <a:pt x="6742" y="19151"/>
                    <a:pt x="6263" y="20340"/>
                    <a:pt x="5970" y="21591"/>
                  </a:cubicBezTo>
                  <a:cubicBezTo>
                    <a:pt x="0" y="47876"/>
                    <a:pt x="18138" y="65722"/>
                    <a:pt x="37828" y="65722"/>
                  </a:cubicBezTo>
                  <a:cubicBezTo>
                    <a:pt x="39351" y="65722"/>
                    <a:pt x="40883" y="65615"/>
                    <a:pt x="42414" y="65398"/>
                  </a:cubicBezTo>
                  <a:cubicBezTo>
                    <a:pt x="43558" y="66657"/>
                    <a:pt x="44738" y="67873"/>
                    <a:pt x="45927" y="69017"/>
                  </a:cubicBezTo>
                  <a:lnTo>
                    <a:pt x="45962" y="69097"/>
                  </a:lnTo>
                  <a:cubicBezTo>
                    <a:pt x="45962" y="69168"/>
                    <a:pt x="46033" y="69168"/>
                    <a:pt x="46069" y="69168"/>
                  </a:cubicBezTo>
                  <a:lnTo>
                    <a:pt x="46113" y="69168"/>
                  </a:lnTo>
                  <a:cubicBezTo>
                    <a:pt x="46184" y="69239"/>
                    <a:pt x="46255" y="69319"/>
                    <a:pt x="46370" y="69425"/>
                  </a:cubicBezTo>
                  <a:cubicBezTo>
                    <a:pt x="46920" y="69940"/>
                    <a:pt x="47515" y="70463"/>
                    <a:pt x="48180" y="70907"/>
                  </a:cubicBezTo>
                  <a:cubicBezTo>
                    <a:pt x="49067" y="71457"/>
                    <a:pt x="50105" y="71794"/>
                    <a:pt x="51134" y="71900"/>
                  </a:cubicBezTo>
                  <a:lnTo>
                    <a:pt x="51170" y="71980"/>
                  </a:lnTo>
                  <a:cubicBezTo>
                    <a:pt x="51214" y="72016"/>
                    <a:pt x="51249" y="72051"/>
                    <a:pt x="51285" y="72051"/>
                  </a:cubicBezTo>
                  <a:cubicBezTo>
                    <a:pt x="51356" y="72016"/>
                    <a:pt x="51356" y="71980"/>
                    <a:pt x="51356" y="71936"/>
                  </a:cubicBezTo>
                  <a:cubicBezTo>
                    <a:pt x="51628" y="71970"/>
                    <a:pt x="51901" y="71983"/>
                    <a:pt x="52173" y="71983"/>
                  </a:cubicBezTo>
                  <a:cubicBezTo>
                    <a:pt x="52531" y="71983"/>
                    <a:pt x="52888" y="71961"/>
                    <a:pt x="53245" y="71936"/>
                  </a:cubicBezTo>
                  <a:cubicBezTo>
                    <a:pt x="54984" y="71794"/>
                    <a:pt x="56643" y="71235"/>
                    <a:pt x="58231" y="70605"/>
                  </a:cubicBezTo>
                  <a:cubicBezTo>
                    <a:pt x="58267" y="70685"/>
                    <a:pt x="58311" y="70685"/>
                    <a:pt x="58382" y="70685"/>
                  </a:cubicBezTo>
                  <a:cubicBezTo>
                    <a:pt x="58417" y="70650"/>
                    <a:pt x="58417" y="70605"/>
                    <a:pt x="58417" y="70570"/>
                  </a:cubicBezTo>
                  <a:cubicBezTo>
                    <a:pt x="60121" y="69904"/>
                    <a:pt x="61709" y="69168"/>
                    <a:pt x="63110" y="68024"/>
                  </a:cubicBezTo>
                  <a:cubicBezTo>
                    <a:pt x="63143" y="68038"/>
                    <a:pt x="63169" y="68047"/>
                    <a:pt x="63190" y="68047"/>
                  </a:cubicBezTo>
                  <a:cubicBezTo>
                    <a:pt x="63220" y="68047"/>
                    <a:pt x="63240" y="68030"/>
                    <a:pt x="63261" y="67988"/>
                  </a:cubicBezTo>
                  <a:cubicBezTo>
                    <a:pt x="63297" y="67944"/>
                    <a:pt x="63261" y="67908"/>
                    <a:pt x="63226" y="67873"/>
                  </a:cubicBezTo>
                  <a:cubicBezTo>
                    <a:pt x="63190" y="67837"/>
                    <a:pt x="63110" y="67802"/>
                    <a:pt x="63039" y="67766"/>
                  </a:cubicBezTo>
                  <a:cubicBezTo>
                    <a:pt x="61966" y="66214"/>
                    <a:pt x="60893" y="64661"/>
                    <a:pt x="59597" y="63286"/>
                  </a:cubicBezTo>
                  <a:lnTo>
                    <a:pt x="59677" y="63251"/>
                  </a:lnTo>
                  <a:cubicBezTo>
                    <a:pt x="59713" y="63215"/>
                    <a:pt x="59713" y="63180"/>
                    <a:pt x="59713" y="63144"/>
                  </a:cubicBezTo>
                  <a:cubicBezTo>
                    <a:pt x="59692" y="63099"/>
                    <a:pt x="59657" y="63079"/>
                    <a:pt x="59625" y="63079"/>
                  </a:cubicBezTo>
                  <a:cubicBezTo>
                    <a:pt x="59600" y="63079"/>
                    <a:pt x="59577" y="63090"/>
                    <a:pt x="59562" y="63109"/>
                  </a:cubicBezTo>
                  <a:lnTo>
                    <a:pt x="59491" y="63144"/>
                  </a:lnTo>
                  <a:cubicBezTo>
                    <a:pt x="59154" y="62807"/>
                    <a:pt x="58826" y="62479"/>
                    <a:pt x="58453" y="62142"/>
                  </a:cubicBezTo>
                  <a:cubicBezTo>
                    <a:pt x="57681" y="61441"/>
                    <a:pt x="56830" y="60811"/>
                    <a:pt x="55907" y="60297"/>
                  </a:cubicBezTo>
                  <a:cubicBezTo>
                    <a:pt x="58346" y="58744"/>
                    <a:pt x="60706" y="56784"/>
                    <a:pt x="62889" y="54459"/>
                  </a:cubicBezTo>
                  <a:cubicBezTo>
                    <a:pt x="64184" y="54379"/>
                    <a:pt x="65408" y="53750"/>
                    <a:pt x="66215" y="52641"/>
                  </a:cubicBezTo>
                  <a:cubicBezTo>
                    <a:pt x="66961" y="51647"/>
                    <a:pt x="67218" y="50503"/>
                    <a:pt x="67067" y="49358"/>
                  </a:cubicBezTo>
                  <a:cubicBezTo>
                    <a:pt x="67440" y="48799"/>
                    <a:pt x="67848" y="48249"/>
                    <a:pt x="68211" y="47655"/>
                  </a:cubicBezTo>
                  <a:cubicBezTo>
                    <a:pt x="68912" y="46546"/>
                    <a:pt x="69400" y="45366"/>
                    <a:pt x="69693" y="44106"/>
                  </a:cubicBezTo>
                  <a:cubicBezTo>
                    <a:pt x="75685" y="17856"/>
                    <a:pt x="57541" y="0"/>
                    <a:pt x="37830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7"/>
            <p:cNvSpPr/>
            <p:nvPr/>
          </p:nvSpPr>
          <p:spPr>
            <a:xfrm>
              <a:off x="5425602" y="2203050"/>
              <a:ext cx="192814" cy="360105"/>
            </a:xfrm>
            <a:custGeom>
              <a:avLst/>
              <a:gdLst/>
              <a:ahLst/>
              <a:cxnLst/>
              <a:rect l="l" t="t" r="r" b="b"/>
              <a:pathLst>
                <a:path w="12971" h="24225" extrusionOk="0">
                  <a:moveTo>
                    <a:pt x="5397" y="1"/>
                  </a:moveTo>
                  <a:cubicBezTo>
                    <a:pt x="5362" y="1"/>
                    <a:pt x="5323" y="35"/>
                    <a:pt x="5323" y="94"/>
                  </a:cubicBezTo>
                  <a:cubicBezTo>
                    <a:pt x="5288" y="130"/>
                    <a:pt x="5288" y="201"/>
                    <a:pt x="5288" y="272"/>
                  </a:cubicBezTo>
                  <a:cubicBezTo>
                    <a:pt x="4099" y="1753"/>
                    <a:pt x="2955" y="3270"/>
                    <a:pt x="2032" y="4894"/>
                  </a:cubicBezTo>
                  <a:lnTo>
                    <a:pt x="1961" y="4858"/>
                  </a:lnTo>
                  <a:cubicBezTo>
                    <a:pt x="1944" y="4840"/>
                    <a:pt x="1924" y="4832"/>
                    <a:pt x="1904" y="4832"/>
                  </a:cubicBezTo>
                  <a:cubicBezTo>
                    <a:pt x="1884" y="4832"/>
                    <a:pt x="1864" y="4840"/>
                    <a:pt x="1846" y="4858"/>
                  </a:cubicBezTo>
                  <a:cubicBezTo>
                    <a:pt x="1810" y="4894"/>
                    <a:pt x="1810" y="4974"/>
                    <a:pt x="1846" y="5009"/>
                  </a:cubicBezTo>
                  <a:lnTo>
                    <a:pt x="1926" y="5045"/>
                  </a:lnTo>
                  <a:cubicBezTo>
                    <a:pt x="1704" y="5488"/>
                    <a:pt x="1482" y="5896"/>
                    <a:pt x="1260" y="6340"/>
                  </a:cubicBezTo>
                  <a:cubicBezTo>
                    <a:pt x="702" y="7520"/>
                    <a:pt x="293" y="8815"/>
                    <a:pt x="152" y="10146"/>
                  </a:cubicBezTo>
                  <a:cubicBezTo>
                    <a:pt x="139" y="10135"/>
                    <a:pt x="123" y="10131"/>
                    <a:pt x="108" y="10131"/>
                  </a:cubicBezTo>
                  <a:cubicBezTo>
                    <a:pt x="72" y="10131"/>
                    <a:pt x="36" y="10156"/>
                    <a:pt x="36" y="10181"/>
                  </a:cubicBezTo>
                  <a:cubicBezTo>
                    <a:pt x="1" y="10216"/>
                    <a:pt x="36" y="10296"/>
                    <a:pt x="72" y="10296"/>
                  </a:cubicBezTo>
                  <a:lnTo>
                    <a:pt x="107" y="10332"/>
                  </a:lnTo>
                  <a:cubicBezTo>
                    <a:pt x="1" y="11290"/>
                    <a:pt x="36" y="12292"/>
                    <a:pt x="222" y="13250"/>
                  </a:cubicBezTo>
                  <a:cubicBezTo>
                    <a:pt x="222" y="13286"/>
                    <a:pt x="222" y="13286"/>
                    <a:pt x="258" y="13321"/>
                  </a:cubicBezTo>
                  <a:cubicBezTo>
                    <a:pt x="258" y="13437"/>
                    <a:pt x="293" y="13543"/>
                    <a:pt x="329" y="13659"/>
                  </a:cubicBezTo>
                  <a:cubicBezTo>
                    <a:pt x="702" y="15131"/>
                    <a:pt x="1482" y="16426"/>
                    <a:pt x="2369" y="17651"/>
                  </a:cubicBezTo>
                  <a:cubicBezTo>
                    <a:pt x="2369" y="17686"/>
                    <a:pt x="2325" y="17686"/>
                    <a:pt x="2325" y="17722"/>
                  </a:cubicBezTo>
                  <a:cubicBezTo>
                    <a:pt x="2289" y="17757"/>
                    <a:pt x="2325" y="17793"/>
                    <a:pt x="2369" y="17837"/>
                  </a:cubicBezTo>
                  <a:lnTo>
                    <a:pt x="2547" y="17908"/>
                  </a:lnTo>
                  <a:cubicBezTo>
                    <a:pt x="4028" y="19869"/>
                    <a:pt x="5803" y="21678"/>
                    <a:pt x="6911" y="23861"/>
                  </a:cubicBezTo>
                  <a:cubicBezTo>
                    <a:pt x="6947" y="24047"/>
                    <a:pt x="6947" y="24153"/>
                    <a:pt x="6947" y="24153"/>
                  </a:cubicBezTo>
                  <a:cubicBezTo>
                    <a:pt x="6982" y="24189"/>
                    <a:pt x="7027" y="24224"/>
                    <a:pt x="7062" y="24224"/>
                  </a:cubicBezTo>
                  <a:lnTo>
                    <a:pt x="7098" y="24224"/>
                  </a:lnTo>
                  <a:cubicBezTo>
                    <a:pt x="7133" y="24224"/>
                    <a:pt x="7169" y="24153"/>
                    <a:pt x="7133" y="24118"/>
                  </a:cubicBezTo>
                  <a:lnTo>
                    <a:pt x="7133" y="24003"/>
                  </a:lnTo>
                  <a:cubicBezTo>
                    <a:pt x="8721" y="21527"/>
                    <a:pt x="10238" y="18866"/>
                    <a:pt x="11569" y="16240"/>
                  </a:cubicBezTo>
                  <a:lnTo>
                    <a:pt x="11640" y="16169"/>
                  </a:lnTo>
                  <a:cubicBezTo>
                    <a:pt x="11684" y="16134"/>
                    <a:pt x="11720" y="16098"/>
                    <a:pt x="11684" y="16063"/>
                  </a:cubicBezTo>
                  <a:lnTo>
                    <a:pt x="11684" y="16018"/>
                  </a:lnTo>
                  <a:cubicBezTo>
                    <a:pt x="11720" y="15912"/>
                    <a:pt x="11791" y="15797"/>
                    <a:pt x="11826" y="15726"/>
                  </a:cubicBezTo>
                  <a:cubicBezTo>
                    <a:pt x="12163" y="15025"/>
                    <a:pt x="12491" y="14288"/>
                    <a:pt x="12713" y="13543"/>
                  </a:cubicBezTo>
                  <a:cubicBezTo>
                    <a:pt x="12971" y="12514"/>
                    <a:pt x="12971" y="11441"/>
                    <a:pt x="12793" y="10403"/>
                  </a:cubicBezTo>
                  <a:lnTo>
                    <a:pt x="12829" y="10332"/>
                  </a:lnTo>
                  <a:cubicBezTo>
                    <a:pt x="12900" y="10296"/>
                    <a:pt x="12900" y="10252"/>
                    <a:pt x="12864" y="10216"/>
                  </a:cubicBezTo>
                  <a:cubicBezTo>
                    <a:pt x="12829" y="10181"/>
                    <a:pt x="12793" y="10181"/>
                    <a:pt x="12749" y="10181"/>
                  </a:cubicBezTo>
                  <a:cubicBezTo>
                    <a:pt x="12607" y="9551"/>
                    <a:pt x="12421" y="8966"/>
                    <a:pt x="12199" y="8371"/>
                  </a:cubicBezTo>
                  <a:cubicBezTo>
                    <a:pt x="12083" y="8114"/>
                    <a:pt x="11977" y="7892"/>
                    <a:pt x="11826" y="7635"/>
                  </a:cubicBezTo>
                  <a:lnTo>
                    <a:pt x="11862" y="7635"/>
                  </a:lnTo>
                  <a:cubicBezTo>
                    <a:pt x="11906" y="7591"/>
                    <a:pt x="11906" y="7520"/>
                    <a:pt x="11862" y="7484"/>
                  </a:cubicBezTo>
                  <a:cubicBezTo>
                    <a:pt x="11826" y="7449"/>
                    <a:pt x="11791" y="7449"/>
                    <a:pt x="11755" y="7449"/>
                  </a:cubicBezTo>
                  <a:cubicBezTo>
                    <a:pt x="11125" y="6224"/>
                    <a:pt x="10274" y="5080"/>
                    <a:pt x="9422" y="4007"/>
                  </a:cubicBezTo>
                  <a:cubicBezTo>
                    <a:pt x="9466" y="3971"/>
                    <a:pt x="9502" y="3900"/>
                    <a:pt x="9466" y="3865"/>
                  </a:cubicBezTo>
                  <a:cubicBezTo>
                    <a:pt x="9444" y="3842"/>
                    <a:pt x="9415" y="3831"/>
                    <a:pt x="9388" y="3831"/>
                  </a:cubicBezTo>
                  <a:cubicBezTo>
                    <a:pt x="9360" y="3831"/>
                    <a:pt x="9333" y="3842"/>
                    <a:pt x="9316" y="3865"/>
                  </a:cubicBezTo>
                  <a:cubicBezTo>
                    <a:pt x="8207" y="2454"/>
                    <a:pt x="7027" y="1123"/>
                    <a:pt x="5510" y="165"/>
                  </a:cubicBezTo>
                  <a:lnTo>
                    <a:pt x="5510" y="130"/>
                  </a:lnTo>
                  <a:cubicBezTo>
                    <a:pt x="5510" y="50"/>
                    <a:pt x="5474" y="14"/>
                    <a:pt x="5430" y="14"/>
                  </a:cubicBezTo>
                  <a:cubicBezTo>
                    <a:pt x="5421" y="5"/>
                    <a:pt x="5409" y="1"/>
                    <a:pt x="5397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7"/>
            <p:cNvSpPr/>
            <p:nvPr/>
          </p:nvSpPr>
          <p:spPr>
            <a:xfrm>
              <a:off x="5527755" y="2074051"/>
              <a:ext cx="1124864" cy="977195"/>
            </a:xfrm>
            <a:custGeom>
              <a:avLst/>
              <a:gdLst/>
              <a:ahLst/>
              <a:cxnLst/>
              <a:rect l="l" t="t" r="r" b="b"/>
              <a:pathLst>
                <a:path w="75672" h="65738" extrusionOk="0">
                  <a:moveTo>
                    <a:pt x="37828" y="1"/>
                  </a:moveTo>
                  <a:cubicBezTo>
                    <a:pt x="26904" y="1"/>
                    <a:pt x="15502" y="5492"/>
                    <a:pt x="7474" y="18087"/>
                  </a:cubicBezTo>
                  <a:cubicBezTo>
                    <a:pt x="6764" y="19152"/>
                    <a:pt x="6249" y="20376"/>
                    <a:pt x="5992" y="21636"/>
                  </a:cubicBezTo>
                  <a:cubicBezTo>
                    <a:pt x="0" y="47886"/>
                    <a:pt x="18144" y="65738"/>
                    <a:pt x="37854" y="65738"/>
                  </a:cubicBezTo>
                  <a:cubicBezTo>
                    <a:pt x="48785" y="65738"/>
                    <a:pt x="60197" y="60248"/>
                    <a:pt x="68242" y="47655"/>
                  </a:cubicBezTo>
                  <a:cubicBezTo>
                    <a:pt x="68907" y="46582"/>
                    <a:pt x="69422" y="45367"/>
                    <a:pt x="69679" y="44107"/>
                  </a:cubicBezTo>
                  <a:cubicBezTo>
                    <a:pt x="75671" y="17856"/>
                    <a:pt x="57527" y="1"/>
                    <a:pt x="37828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7"/>
            <p:cNvSpPr/>
            <p:nvPr/>
          </p:nvSpPr>
          <p:spPr>
            <a:xfrm>
              <a:off x="5668883" y="2130434"/>
              <a:ext cx="926075" cy="804271"/>
            </a:xfrm>
            <a:custGeom>
              <a:avLst/>
              <a:gdLst/>
              <a:ahLst/>
              <a:cxnLst/>
              <a:rect l="l" t="t" r="r" b="b"/>
              <a:pathLst>
                <a:path w="62299" h="54105" extrusionOk="0">
                  <a:moveTo>
                    <a:pt x="31141" y="0"/>
                  </a:moveTo>
                  <a:cubicBezTo>
                    <a:pt x="22148" y="0"/>
                    <a:pt x="12760" y="4518"/>
                    <a:pt x="6141" y="14880"/>
                  </a:cubicBezTo>
                  <a:cubicBezTo>
                    <a:pt x="5591" y="15767"/>
                    <a:pt x="5148" y="16769"/>
                    <a:pt x="4926" y="17798"/>
                  </a:cubicBezTo>
                  <a:cubicBezTo>
                    <a:pt x="0" y="39417"/>
                    <a:pt x="14935" y="54104"/>
                    <a:pt x="31157" y="54104"/>
                  </a:cubicBezTo>
                  <a:cubicBezTo>
                    <a:pt x="40150" y="54104"/>
                    <a:pt x="49538" y="49590"/>
                    <a:pt x="56158" y="39240"/>
                  </a:cubicBezTo>
                  <a:cubicBezTo>
                    <a:pt x="56752" y="38318"/>
                    <a:pt x="57151" y="37360"/>
                    <a:pt x="57373" y="36322"/>
                  </a:cubicBezTo>
                  <a:cubicBezTo>
                    <a:pt x="62299" y="14702"/>
                    <a:pt x="47363" y="0"/>
                    <a:pt x="31141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7"/>
            <p:cNvSpPr/>
            <p:nvPr/>
          </p:nvSpPr>
          <p:spPr>
            <a:xfrm>
              <a:off x="5378926" y="2244003"/>
              <a:ext cx="199934" cy="357652"/>
            </a:xfrm>
            <a:custGeom>
              <a:avLst/>
              <a:gdLst/>
              <a:ahLst/>
              <a:cxnLst/>
              <a:rect l="l" t="t" r="r" b="b"/>
              <a:pathLst>
                <a:path w="13450" h="24060" extrusionOk="0">
                  <a:moveTo>
                    <a:pt x="5731" y="1"/>
                  </a:moveTo>
                  <a:cubicBezTo>
                    <a:pt x="4179" y="1997"/>
                    <a:pt x="2626" y="3993"/>
                    <a:pt x="1588" y="6246"/>
                  </a:cubicBezTo>
                  <a:cubicBezTo>
                    <a:pt x="515" y="8535"/>
                    <a:pt x="0" y="11125"/>
                    <a:pt x="630" y="13565"/>
                  </a:cubicBezTo>
                  <a:cubicBezTo>
                    <a:pt x="1659" y="17628"/>
                    <a:pt x="5580" y="20289"/>
                    <a:pt x="7355" y="24060"/>
                  </a:cubicBezTo>
                  <a:cubicBezTo>
                    <a:pt x="9093" y="21398"/>
                    <a:pt x="10752" y="18480"/>
                    <a:pt x="12163" y="15632"/>
                  </a:cubicBezTo>
                  <a:cubicBezTo>
                    <a:pt x="12491" y="14931"/>
                    <a:pt x="12828" y="14230"/>
                    <a:pt x="13006" y="13450"/>
                  </a:cubicBezTo>
                  <a:cubicBezTo>
                    <a:pt x="13449" y="11755"/>
                    <a:pt x="13156" y="9937"/>
                    <a:pt x="12491" y="8313"/>
                  </a:cubicBezTo>
                  <a:cubicBezTo>
                    <a:pt x="11826" y="6690"/>
                    <a:pt x="10788" y="5244"/>
                    <a:pt x="9679" y="3842"/>
                  </a:cubicBezTo>
                  <a:cubicBezTo>
                    <a:pt x="8534" y="2360"/>
                    <a:pt x="7319" y="1030"/>
                    <a:pt x="573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7"/>
            <p:cNvSpPr/>
            <p:nvPr/>
          </p:nvSpPr>
          <p:spPr>
            <a:xfrm>
              <a:off x="5441567" y="2242814"/>
              <a:ext cx="48282" cy="360164"/>
            </a:xfrm>
            <a:custGeom>
              <a:avLst/>
              <a:gdLst/>
              <a:ahLst/>
              <a:cxnLst/>
              <a:rect l="l" t="t" r="r" b="b"/>
              <a:pathLst>
                <a:path w="3248" h="24229" extrusionOk="0">
                  <a:moveTo>
                    <a:pt x="1517" y="1"/>
                  </a:moveTo>
                  <a:cubicBezTo>
                    <a:pt x="1473" y="1"/>
                    <a:pt x="1437" y="1"/>
                    <a:pt x="1402" y="81"/>
                  </a:cubicBezTo>
                  <a:cubicBezTo>
                    <a:pt x="0" y="5625"/>
                    <a:pt x="3025" y="23953"/>
                    <a:pt x="3070" y="24140"/>
                  </a:cubicBezTo>
                  <a:cubicBezTo>
                    <a:pt x="3070" y="24191"/>
                    <a:pt x="3107" y="24229"/>
                    <a:pt x="3141" y="24229"/>
                  </a:cubicBezTo>
                  <a:cubicBezTo>
                    <a:pt x="3154" y="24229"/>
                    <a:pt x="3166" y="24223"/>
                    <a:pt x="3176" y="24211"/>
                  </a:cubicBezTo>
                  <a:cubicBezTo>
                    <a:pt x="3212" y="24211"/>
                    <a:pt x="3247" y="24175"/>
                    <a:pt x="3247" y="24104"/>
                  </a:cubicBezTo>
                  <a:cubicBezTo>
                    <a:pt x="3212" y="23918"/>
                    <a:pt x="186" y="5625"/>
                    <a:pt x="1588" y="116"/>
                  </a:cubicBezTo>
                  <a:cubicBezTo>
                    <a:pt x="1624" y="81"/>
                    <a:pt x="1588" y="1"/>
                    <a:pt x="151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7"/>
            <p:cNvSpPr/>
            <p:nvPr/>
          </p:nvSpPr>
          <p:spPr>
            <a:xfrm>
              <a:off x="5410708" y="2299613"/>
              <a:ext cx="113821" cy="54257"/>
            </a:xfrm>
            <a:custGeom>
              <a:avLst/>
              <a:gdLst/>
              <a:ahLst/>
              <a:cxnLst/>
              <a:rect l="l" t="t" r="r" b="b"/>
              <a:pathLst>
                <a:path w="7657" h="3650" extrusionOk="0">
                  <a:moveTo>
                    <a:pt x="7554" y="0"/>
                  </a:moveTo>
                  <a:cubicBezTo>
                    <a:pt x="7537" y="0"/>
                    <a:pt x="7521" y="11"/>
                    <a:pt x="7505" y="30"/>
                  </a:cubicBezTo>
                  <a:lnTo>
                    <a:pt x="3221" y="3428"/>
                  </a:lnTo>
                  <a:lnTo>
                    <a:pt x="151" y="1024"/>
                  </a:lnTo>
                  <a:cubicBezTo>
                    <a:pt x="133" y="1006"/>
                    <a:pt x="107" y="997"/>
                    <a:pt x="79" y="997"/>
                  </a:cubicBezTo>
                  <a:cubicBezTo>
                    <a:pt x="51" y="997"/>
                    <a:pt x="22" y="1006"/>
                    <a:pt x="0" y="1024"/>
                  </a:cubicBezTo>
                  <a:cubicBezTo>
                    <a:pt x="0" y="1059"/>
                    <a:pt x="0" y="1139"/>
                    <a:pt x="45" y="1174"/>
                  </a:cubicBezTo>
                  <a:lnTo>
                    <a:pt x="3185" y="3614"/>
                  </a:lnTo>
                  <a:cubicBezTo>
                    <a:pt x="3221" y="3650"/>
                    <a:pt x="3221" y="3650"/>
                    <a:pt x="3256" y="3650"/>
                  </a:cubicBezTo>
                  <a:cubicBezTo>
                    <a:pt x="3291" y="3650"/>
                    <a:pt x="3291" y="3614"/>
                    <a:pt x="3291" y="3614"/>
                  </a:cubicBezTo>
                  <a:lnTo>
                    <a:pt x="7621" y="172"/>
                  </a:lnTo>
                  <a:cubicBezTo>
                    <a:pt x="7656" y="136"/>
                    <a:pt x="7656" y="101"/>
                    <a:pt x="7621" y="66"/>
                  </a:cubicBezTo>
                  <a:cubicBezTo>
                    <a:pt x="7600" y="20"/>
                    <a:pt x="7577" y="0"/>
                    <a:pt x="75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7"/>
            <p:cNvSpPr/>
            <p:nvPr/>
          </p:nvSpPr>
          <p:spPr>
            <a:xfrm>
              <a:off x="5383802" y="2393203"/>
              <a:ext cx="83616" cy="44669"/>
            </a:xfrm>
            <a:custGeom>
              <a:avLst/>
              <a:gdLst/>
              <a:ahLst/>
              <a:cxnLst/>
              <a:rect l="l" t="t" r="r" b="b"/>
              <a:pathLst>
                <a:path w="5625" h="3005" extrusionOk="0">
                  <a:moveTo>
                    <a:pt x="95" y="0"/>
                  </a:moveTo>
                  <a:cubicBezTo>
                    <a:pt x="55" y="0"/>
                    <a:pt x="26" y="25"/>
                    <a:pt x="0" y="50"/>
                  </a:cubicBezTo>
                  <a:cubicBezTo>
                    <a:pt x="0" y="86"/>
                    <a:pt x="0" y="166"/>
                    <a:pt x="36" y="166"/>
                  </a:cubicBezTo>
                  <a:lnTo>
                    <a:pt x="5474" y="3005"/>
                  </a:lnTo>
                  <a:lnTo>
                    <a:pt x="5545" y="3005"/>
                  </a:lnTo>
                  <a:cubicBezTo>
                    <a:pt x="5581" y="3005"/>
                    <a:pt x="5581" y="2969"/>
                    <a:pt x="5625" y="2969"/>
                  </a:cubicBezTo>
                  <a:cubicBezTo>
                    <a:pt x="5625" y="2898"/>
                    <a:pt x="5625" y="2863"/>
                    <a:pt x="5581" y="2827"/>
                  </a:cubicBezTo>
                  <a:lnTo>
                    <a:pt x="151" y="15"/>
                  </a:lnTo>
                  <a:cubicBezTo>
                    <a:pt x="131" y="5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7"/>
            <p:cNvSpPr/>
            <p:nvPr/>
          </p:nvSpPr>
          <p:spPr>
            <a:xfrm>
              <a:off x="5386567" y="2438511"/>
              <a:ext cx="84151" cy="44863"/>
            </a:xfrm>
            <a:custGeom>
              <a:avLst/>
              <a:gdLst/>
              <a:ahLst/>
              <a:cxnLst/>
              <a:rect l="l" t="t" r="r" b="b"/>
              <a:pathLst>
                <a:path w="5661" h="3018" extrusionOk="0">
                  <a:moveTo>
                    <a:pt x="152" y="1"/>
                  </a:moveTo>
                  <a:cubicBezTo>
                    <a:pt x="116" y="1"/>
                    <a:pt x="72" y="1"/>
                    <a:pt x="36" y="36"/>
                  </a:cubicBezTo>
                  <a:cubicBezTo>
                    <a:pt x="1" y="107"/>
                    <a:pt x="36" y="143"/>
                    <a:pt x="72" y="178"/>
                  </a:cubicBezTo>
                  <a:lnTo>
                    <a:pt x="5510" y="2991"/>
                  </a:lnTo>
                  <a:cubicBezTo>
                    <a:pt x="5510" y="3008"/>
                    <a:pt x="5519" y="3017"/>
                    <a:pt x="5532" y="3017"/>
                  </a:cubicBezTo>
                  <a:cubicBezTo>
                    <a:pt x="5545" y="3017"/>
                    <a:pt x="5563" y="3008"/>
                    <a:pt x="5581" y="2991"/>
                  </a:cubicBezTo>
                  <a:cubicBezTo>
                    <a:pt x="5581" y="2991"/>
                    <a:pt x="5616" y="2991"/>
                    <a:pt x="5616" y="2955"/>
                  </a:cubicBezTo>
                  <a:cubicBezTo>
                    <a:pt x="5661" y="2920"/>
                    <a:pt x="5616" y="2840"/>
                    <a:pt x="5581" y="284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7"/>
            <p:cNvSpPr/>
            <p:nvPr/>
          </p:nvSpPr>
          <p:spPr>
            <a:xfrm>
              <a:off x="5470049" y="2394080"/>
              <a:ext cx="104977" cy="89131"/>
            </a:xfrm>
            <a:custGeom>
              <a:avLst/>
              <a:gdLst/>
              <a:ahLst/>
              <a:cxnLst/>
              <a:rect l="l" t="t" r="r" b="b"/>
              <a:pathLst>
                <a:path w="7062" h="5996" extrusionOk="0">
                  <a:moveTo>
                    <a:pt x="6973" y="0"/>
                  </a:moveTo>
                  <a:cubicBezTo>
                    <a:pt x="6955" y="0"/>
                    <a:pt x="6938" y="9"/>
                    <a:pt x="6920" y="27"/>
                  </a:cubicBezTo>
                  <a:lnTo>
                    <a:pt x="45" y="5829"/>
                  </a:lnTo>
                  <a:cubicBezTo>
                    <a:pt x="0" y="5873"/>
                    <a:pt x="0" y="5944"/>
                    <a:pt x="45" y="5980"/>
                  </a:cubicBezTo>
                  <a:cubicBezTo>
                    <a:pt x="68" y="5980"/>
                    <a:pt x="92" y="5995"/>
                    <a:pt x="116" y="5995"/>
                  </a:cubicBezTo>
                  <a:cubicBezTo>
                    <a:pt x="127" y="5995"/>
                    <a:pt x="139" y="5991"/>
                    <a:pt x="151" y="5980"/>
                  </a:cubicBezTo>
                  <a:lnTo>
                    <a:pt x="187" y="5980"/>
                  </a:lnTo>
                  <a:lnTo>
                    <a:pt x="7026" y="178"/>
                  </a:lnTo>
                  <a:cubicBezTo>
                    <a:pt x="7062" y="142"/>
                    <a:pt x="7062" y="62"/>
                    <a:pt x="7026" y="27"/>
                  </a:cubicBezTo>
                  <a:cubicBezTo>
                    <a:pt x="7009" y="9"/>
                    <a:pt x="6991" y="0"/>
                    <a:pt x="697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7"/>
            <p:cNvSpPr/>
            <p:nvPr/>
          </p:nvSpPr>
          <p:spPr>
            <a:xfrm>
              <a:off x="5464638" y="2353454"/>
              <a:ext cx="95627" cy="84418"/>
            </a:xfrm>
            <a:custGeom>
              <a:avLst/>
              <a:gdLst/>
              <a:ahLst/>
              <a:cxnLst/>
              <a:rect l="l" t="t" r="r" b="b"/>
              <a:pathLst>
                <a:path w="6433" h="5679" extrusionOk="0">
                  <a:moveTo>
                    <a:pt x="6336" y="1"/>
                  </a:moveTo>
                  <a:cubicBezTo>
                    <a:pt x="6317" y="1"/>
                    <a:pt x="6299" y="10"/>
                    <a:pt x="6281" y="28"/>
                  </a:cubicBezTo>
                  <a:lnTo>
                    <a:pt x="36" y="5537"/>
                  </a:lnTo>
                  <a:cubicBezTo>
                    <a:pt x="1" y="5537"/>
                    <a:pt x="1" y="5608"/>
                    <a:pt x="36" y="5643"/>
                  </a:cubicBezTo>
                  <a:cubicBezTo>
                    <a:pt x="72" y="5679"/>
                    <a:pt x="107" y="5679"/>
                    <a:pt x="107" y="5679"/>
                  </a:cubicBezTo>
                  <a:cubicBezTo>
                    <a:pt x="143" y="5679"/>
                    <a:pt x="143" y="5679"/>
                    <a:pt x="143" y="5643"/>
                  </a:cubicBezTo>
                  <a:lnTo>
                    <a:pt x="6397" y="178"/>
                  </a:lnTo>
                  <a:cubicBezTo>
                    <a:pt x="6432" y="134"/>
                    <a:pt x="6432" y="63"/>
                    <a:pt x="6397" y="28"/>
                  </a:cubicBezTo>
                  <a:cubicBezTo>
                    <a:pt x="6375" y="10"/>
                    <a:pt x="6355" y="1"/>
                    <a:pt x="63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7"/>
            <p:cNvSpPr/>
            <p:nvPr/>
          </p:nvSpPr>
          <p:spPr>
            <a:xfrm>
              <a:off x="5417962" y="2480505"/>
              <a:ext cx="139523" cy="51388"/>
            </a:xfrm>
            <a:custGeom>
              <a:avLst/>
              <a:gdLst/>
              <a:ahLst/>
              <a:cxnLst/>
              <a:rect l="l" t="t" r="r" b="b"/>
              <a:pathLst>
                <a:path w="9386" h="3457" extrusionOk="0">
                  <a:moveTo>
                    <a:pt x="9274" y="0"/>
                  </a:moveTo>
                  <a:cubicBezTo>
                    <a:pt x="9259" y="0"/>
                    <a:pt x="9245" y="5"/>
                    <a:pt x="9235" y="15"/>
                  </a:cubicBezTo>
                  <a:lnTo>
                    <a:pt x="4028" y="3271"/>
                  </a:lnTo>
                  <a:lnTo>
                    <a:pt x="142" y="1683"/>
                  </a:lnTo>
                  <a:cubicBezTo>
                    <a:pt x="132" y="1672"/>
                    <a:pt x="118" y="1668"/>
                    <a:pt x="104" y="1668"/>
                  </a:cubicBezTo>
                  <a:cubicBezTo>
                    <a:pt x="71" y="1668"/>
                    <a:pt x="36" y="1693"/>
                    <a:pt x="36" y="1718"/>
                  </a:cubicBezTo>
                  <a:cubicBezTo>
                    <a:pt x="0" y="1754"/>
                    <a:pt x="36" y="1833"/>
                    <a:pt x="71" y="1833"/>
                  </a:cubicBezTo>
                  <a:lnTo>
                    <a:pt x="3992" y="3457"/>
                  </a:lnTo>
                  <a:lnTo>
                    <a:pt x="4063" y="3457"/>
                  </a:lnTo>
                  <a:lnTo>
                    <a:pt x="9351" y="166"/>
                  </a:lnTo>
                  <a:cubicBezTo>
                    <a:pt x="9386" y="166"/>
                    <a:pt x="9386" y="95"/>
                    <a:pt x="9386" y="59"/>
                  </a:cubicBezTo>
                  <a:cubicBezTo>
                    <a:pt x="9361" y="27"/>
                    <a:pt x="9313" y="0"/>
                    <a:pt x="927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7"/>
            <p:cNvSpPr/>
            <p:nvPr/>
          </p:nvSpPr>
          <p:spPr>
            <a:xfrm>
              <a:off x="5645381" y="2176278"/>
              <a:ext cx="889596" cy="772772"/>
            </a:xfrm>
            <a:custGeom>
              <a:avLst/>
              <a:gdLst/>
              <a:ahLst/>
              <a:cxnLst/>
              <a:rect l="l" t="t" r="r" b="b"/>
              <a:pathLst>
                <a:path w="59845" h="51986" extrusionOk="0">
                  <a:moveTo>
                    <a:pt x="29907" y="0"/>
                  </a:moveTo>
                  <a:cubicBezTo>
                    <a:pt x="21266" y="0"/>
                    <a:pt x="12245" y="4335"/>
                    <a:pt x="5877" y="14271"/>
                  </a:cubicBezTo>
                  <a:cubicBezTo>
                    <a:pt x="5362" y="15158"/>
                    <a:pt x="4954" y="16089"/>
                    <a:pt x="4733" y="17083"/>
                  </a:cubicBezTo>
                  <a:cubicBezTo>
                    <a:pt x="1" y="37870"/>
                    <a:pt x="14347" y="51985"/>
                    <a:pt x="29936" y="51985"/>
                  </a:cubicBezTo>
                  <a:cubicBezTo>
                    <a:pt x="38577" y="51985"/>
                    <a:pt x="47600" y="47649"/>
                    <a:pt x="53968" y="37709"/>
                  </a:cubicBezTo>
                  <a:cubicBezTo>
                    <a:pt x="54518" y="36822"/>
                    <a:pt x="54891" y="35899"/>
                    <a:pt x="55113" y="34897"/>
                  </a:cubicBezTo>
                  <a:cubicBezTo>
                    <a:pt x="59845" y="14114"/>
                    <a:pt x="45497" y="0"/>
                    <a:pt x="29907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7"/>
            <p:cNvSpPr/>
            <p:nvPr/>
          </p:nvSpPr>
          <p:spPr>
            <a:xfrm>
              <a:off x="5693172" y="2212697"/>
              <a:ext cx="748914" cy="699770"/>
            </a:xfrm>
            <a:custGeom>
              <a:avLst/>
              <a:gdLst/>
              <a:ahLst/>
              <a:cxnLst/>
              <a:rect l="l" t="t" r="r" b="b"/>
              <a:pathLst>
                <a:path w="50381" h="47075" extrusionOk="0">
                  <a:moveTo>
                    <a:pt x="26728" y="1"/>
                  </a:moveTo>
                  <a:cubicBezTo>
                    <a:pt x="23745" y="1"/>
                    <a:pt x="20718" y="567"/>
                    <a:pt x="17779" y="1770"/>
                  </a:cubicBezTo>
                  <a:cubicBezTo>
                    <a:pt x="5767" y="6684"/>
                    <a:pt x="1" y="20435"/>
                    <a:pt x="4915" y="32491"/>
                  </a:cubicBezTo>
                  <a:cubicBezTo>
                    <a:pt x="8668" y="41582"/>
                    <a:pt x="17457" y="47075"/>
                    <a:pt x="26716" y="47075"/>
                  </a:cubicBezTo>
                  <a:cubicBezTo>
                    <a:pt x="29691" y="47075"/>
                    <a:pt x="32715" y="46508"/>
                    <a:pt x="35637" y="45310"/>
                  </a:cubicBezTo>
                  <a:cubicBezTo>
                    <a:pt x="39886" y="43580"/>
                    <a:pt x="43319" y="40733"/>
                    <a:pt x="45839" y="37290"/>
                  </a:cubicBezTo>
                  <a:cubicBezTo>
                    <a:pt x="50381" y="30894"/>
                    <a:pt x="49529" y="22395"/>
                    <a:pt x="46353" y="14598"/>
                  </a:cubicBezTo>
                  <a:cubicBezTo>
                    <a:pt x="43142" y="6835"/>
                    <a:pt x="38404" y="1663"/>
                    <a:pt x="30678" y="332"/>
                  </a:cubicBezTo>
                  <a:cubicBezTo>
                    <a:pt x="29378" y="114"/>
                    <a:pt x="28057" y="1"/>
                    <a:pt x="26728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7"/>
            <p:cNvSpPr/>
            <p:nvPr/>
          </p:nvSpPr>
          <p:spPr>
            <a:xfrm>
              <a:off x="5752513" y="2216101"/>
              <a:ext cx="697362" cy="664510"/>
            </a:xfrm>
            <a:custGeom>
              <a:avLst/>
              <a:gdLst/>
              <a:ahLst/>
              <a:cxnLst/>
              <a:rect l="l" t="t" r="r" b="b"/>
              <a:pathLst>
                <a:path w="46913" h="44703" extrusionOk="0">
                  <a:moveTo>
                    <a:pt x="24516" y="0"/>
                  </a:moveTo>
                  <a:cubicBezTo>
                    <a:pt x="21661" y="0"/>
                    <a:pt x="18770" y="539"/>
                    <a:pt x="15969" y="1691"/>
                  </a:cubicBezTo>
                  <a:cubicBezTo>
                    <a:pt x="14452" y="2321"/>
                    <a:pt x="13086" y="3058"/>
                    <a:pt x="11791" y="3945"/>
                  </a:cubicBezTo>
                  <a:cubicBezTo>
                    <a:pt x="3177" y="9818"/>
                    <a:pt x="1" y="21093"/>
                    <a:pt x="4108" y="31109"/>
                  </a:cubicBezTo>
                  <a:cubicBezTo>
                    <a:pt x="7062" y="38357"/>
                    <a:pt x="12900" y="42792"/>
                    <a:pt x="20032" y="44238"/>
                  </a:cubicBezTo>
                  <a:cubicBezTo>
                    <a:pt x="21494" y="44546"/>
                    <a:pt x="22997" y="44702"/>
                    <a:pt x="24516" y="44702"/>
                  </a:cubicBezTo>
                  <a:cubicBezTo>
                    <a:pt x="27373" y="44702"/>
                    <a:pt x="30284" y="44149"/>
                    <a:pt x="33082" y="43014"/>
                  </a:cubicBezTo>
                  <a:cubicBezTo>
                    <a:pt x="35708" y="41941"/>
                    <a:pt x="38041" y="40832"/>
                    <a:pt x="39957" y="39022"/>
                  </a:cubicBezTo>
                  <a:cubicBezTo>
                    <a:pt x="40622" y="38392"/>
                    <a:pt x="41252" y="37727"/>
                    <a:pt x="41847" y="37026"/>
                  </a:cubicBezTo>
                  <a:cubicBezTo>
                    <a:pt x="42805" y="35695"/>
                    <a:pt x="43621" y="34294"/>
                    <a:pt x="44251" y="32777"/>
                  </a:cubicBezTo>
                  <a:cubicBezTo>
                    <a:pt x="44357" y="32555"/>
                    <a:pt x="44473" y="32333"/>
                    <a:pt x="44544" y="32076"/>
                  </a:cubicBezTo>
                  <a:cubicBezTo>
                    <a:pt x="46761" y="26602"/>
                    <a:pt x="46912" y="20286"/>
                    <a:pt x="44508" y="14369"/>
                  </a:cubicBezTo>
                  <a:cubicBezTo>
                    <a:pt x="42956" y="10634"/>
                    <a:pt x="40551" y="7493"/>
                    <a:pt x="37633" y="5089"/>
                  </a:cubicBezTo>
                  <a:cubicBezTo>
                    <a:pt x="34448" y="2499"/>
                    <a:pt x="30678" y="804"/>
                    <a:pt x="26686" y="103"/>
                  </a:cubicBezTo>
                  <a:cubicBezTo>
                    <a:pt x="25966" y="35"/>
                    <a:pt x="25242" y="0"/>
                    <a:pt x="2451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7"/>
            <p:cNvSpPr/>
            <p:nvPr/>
          </p:nvSpPr>
          <p:spPr>
            <a:xfrm>
              <a:off x="5745928" y="2274729"/>
              <a:ext cx="668732" cy="612156"/>
            </a:xfrm>
            <a:custGeom>
              <a:avLst/>
              <a:gdLst/>
              <a:ahLst/>
              <a:cxnLst/>
              <a:rect l="l" t="t" r="r" b="b"/>
              <a:pathLst>
                <a:path w="44987" h="41181" extrusionOk="0">
                  <a:moveTo>
                    <a:pt x="16942" y="35177"/>
                  </a:moveTo>
                  <a:cubicBezTo>
                    <a:pt x="17433" y="35177"/>
                    <a:pt x="17973" y="35525"/>
                    <a:pt x="18115" y="36080"/>
                  </a:cubicBezTo>
                  <a:cubicBezTo>
                    <a:pt x="18222" y="36560"/>
                    <a:pt x="17964" y="37110"/>
                    <a:pt x="17521" y="37296"/>
                  </a:cubicBezTo>
                  <a:cubicBezTo>
                    <a:pt x="17410" y="37341"/>
                    <a:pt x="17289" y="37362"/>
                    <a:pt x="17168" y="37362"/>
                  </a:cubicBezTo>
                  <a:cubicBezTo>
                    <a:pt x="16882" y="37362"/>
                    <a:pt x="16593" y="37244"/>
                    <a:pt x="16412" y="37039"/>
                  </a:cubicBezTo>
                  <a:cubicBezTo>
                    <a:pt x="16119" y="36781"/>
                    <a:pt x="15968" y="36338"/>
                    <a:pt x="16084" y="35930"/>
                  </a:cubicBezTo>
                  <a:cubicBezTo>
                    <a:pt x="16183" y="35403"/>
                    <a:pt x="16547" y="35177"/>
                    <a:pt x="16942" y="35177"/>
                  </a:cubicBezTo>
                  <a:close/>
                  <a:moveTo>
                    <a:pt x="20385" y="35160"/>
                  </a:moveTo>
                  <a:cubicBezTo>
                    <a:pt x="21457" y="35160"/>
                    <a:pt x="22534" y="35859"/>
                    <a:pt x="23066" y="36746"/>
                  </a:cubicBezTo>
                  <a:cubicBezTo>
                    <a:pt x="23252" y="37110"/>
                    <a:pt x="23403" y="37589"/>
                    <a:pt x="23216" y="37961"/>
                  </a:cubicBezTo>
                  <a:cubicBezTo>
                    <a:pt x="22995" y="38440"/>
                    <a:pt x="22365" y="38591"/>
                    <a:pt x="21850" y="38591"/>
                  </a:cubicBezTo>
                  <a:cubicBezTo>
                    <a:pt x="21185" y="38591"/>
                    <a:pt x="20519" y="38440"/>
                    <a:pt x="19961" y="38077"/>
                  </a:cubicBezTo>
                  <a:cubicBezTo>
                    <a:pt x="19109" y="37518"/>
                    <a:pt x="18257" y="35779"/>
                    <a:pt x="19588" y="35300"/>
                  </a:cubicBezTo>
                  <a:cubicBezTo>
                    <a:pt x="19848" y="35204"/>
                    <a:pt x="20116" y="35160"/>
                    <a:pt x="20385" y="35160"/>
                  </a:cubicBezTo>
                  <a:close/>
                  <a:moveTo>
                    <a:pt x="18531" y="37645"/>
                  </a:moveTo>
                  <a:cubicBezTo>
                    <a:pt x="18669" y="37645"/>
                    <a:pt x="18810" y="37697"/>
                    <a:pt x="18923" y="37810"/>
                  </a:cubicBezTo>
                  <a:cubicBezTo>
                    <a:pt x="19073" y="37961"/>
                    <a:pt x="19144" y="38183"/>
                    <a:pt x="19109" y="38369"/>
                  </a:cubicBezTo>
                  <a:cubicBezTo>
                    <a:pt x="19109" y="38520"/>
                    <a:pt x="19038" y="38662"/>
                    <a:pt x="18923" y="38742"/>
                  </a:cubicBezTo>
                  <a:cubicBezTo>
                    <a:pt x="18816" y="38813"/>
                    <a:pt x="18665" y="38813"/>
                    <a:pt x="18523" y="38813"/>
                  </a:cubicBezTo>
                  <a:cubicBezTo>
                    <a:pt x="18408" y="38777"/>
                    <a:pt x="18337" y="38777"/>
                    <a:pt x="18257" y="38742"/>
                  </a:cubicBezTo>
                  <a:cubicBezTo>
                    <a:pt x="18080" y="38627"/>
                    <a:pt x="17964" y="38369"/>
                    <a:pt x="17964" y="38147"/>
                  </a:cubicBezTo>
                  <a:cubicBezTo>
                    <a:pt x="18011" y="37833"/>
                    <a:pt x="18267" y="37645"/>
                    <a:pt x="18531" y="37645"/>
                  </a:cubicBezTo>
                  <a:close/>
                  <a:moveTo>
                    <a:pt x="25798" y="38333"/>
                  </a:moveTo>
                  <a:cubicBezTo>
                    <a:pt x="26954" y="38333"/>
                    <a:pt x="27081" y="40030"/>
                    <a:pt x="25913" y="40250"/>
                  </a:cubicBezTo>
                  <a:cubicBezTo>
                    <a:pt x="25838" y="40272"/>
                    <a:pt x="25754" y="40283"/>
                    <a:pt x="25666" y="40283"/>
                  </a:cubicBezTo>
                  <a:cubicBezTo>
                    <a:pt x="25578" y="40283"/>
                    <a:pt x="25487" y="40272"/>
                    <a:pt x="25399" y="40250"/>
                  </a:cubicBezTo>
                  <a:cubicBezTo>
                    <a:pt x="24139" y="39957"/>
                    <a:pt x="24618" y="38369"/>
                    <a:pt x="25762" y="38334"/>
                  </a:cubicBezTo>
                  <a:cubicBezTo>
                    <a:pt x="25774" y="38333"/>
                    <a:pt x="25786" y="38333"/>
                    <a:pt x="25798" y="38333"/>
                  </a:cubicBezTo>
                  <a:close/>
                  <a:moveTo>
                    <a:pt x="12234" y="1"/>
                  </a:moveTo>
                  <a:lnTo>
                    <a:pt x="12234" y="1"/>
                  </a:lnTo>
                  <a:cubicBezTo>
                    <a:pt x="3620" y="5874"/>
                    <a:pt x="0" y="17149"/>
                    <a:pt x="4108" y="27165"/>
                  </a:cubicBezTo>
                  <a:cubicBezTo>
                    <a:pt x="7062" y="34413"/>
                    <a:pt x="13343" y="39256"/>
                    <a:pt x="20475" y="40738"/>
                  </a:cubicBezTo>
                  <a:cubicBezTo>
                    <a:pt x="21932" y="41029"/>
                    <a:pt x="23430" y="41181"/>
                    <a:pt x="24943" y="41181"/>
                  </a:cubicBezTo>
                  <a:cubicBezTo>
                    <a:pt x="27805" y="41181"/>
                    <a:pt x="30722" y="40639"/>
                    <a:pt x="33525" y="39478"/>
                  </a:cubicBezTo>
                  <a:cubicBezTo>
                    <a:pt x="36151" y="38405"/>
                    <a:pt x="38484" y="36888"/>
                    <a:pt x="40400" y="35078"/>
                  </a:cubicBezTo>
                  <a:cubicBezTo>
                    <a:pt x="41065" y="34448"/>
                    <a:pt x="41695" y="33783"/>
                    <a:pt x="42290" y="33082"/>
                  </a:cubicBezTo>
                  <a:cubicBezTo>
                    <a:pt x="43248" y="31751"/>
                    <a:pt x="44064" y="30350"/>
                    <a:pt x="44694" y="28833"/>
                  </a:cubicBezTo>
                  <a:cubicBezTo>
                    <a:pt x="44800" y="28611"/>
                    <a:pt x="44916" y="28389"/>
                    <a:pt x="44987" y="28132"/>
                  </a:cubicBezTo>
                  <a:lnTo>
                    <a:pt x="44987" y="28132"/>
                  </a:lnTo>
                  <a:cubicBezTo>
                    <a:pt x="40737" y="29161"/>
                    <a:pt x="36931" y="32009"/>
                    <a:pt x="34820" y="35814"/>
                  </a:cubicBezTo>
                  <a:cubicBezTo>
                    <a:pt x="34669" y="36080"/>
                    <a:pt x="34527" y="36338"/>
                    <a:pt x="34305" y="36480"/>
                  </a:cubicBezTo>
                  <a:cubicBezTo>
                    <a:pt x="34109" y="36634"/>
                    <a:pt x="33887" y="36691"/>
                    <a:pt x="33649" y="36691"/>
                  </a:cubicBezTo>
                  <a:cubicBezTo>
                    <a:pt x="33081" y="36691"/>
                    <a:pt x="32425" y="36364"/>
                    <a:pt x="31830" y="36258"/>
                  </a:cubicBezTo>
                  <a:cubicBezTo>
                    <a:pt x="31690" y="36233"/>
                    <a:pt x="31550" y="36222"/>
                    <a:pt x="31411" y="36222"/>
                  </a:cubicBezTo>
                  <a:cubicBezTo>
                    <a:pt x="30118" y="36222"/>
                    <a:pt x="28874" y="37203"/>
                    <a:pt x="27537" y="37331"/>
                  </a:cubicBezTo>
                  <a:cubicBezTo>
                    <a:pt x="27447" y="37339"/>
                    <a:pt x="27358" y="37342"/>
                    <a:pt x="27269" y="37342"/>
                  </a:cubicBezTo>
                  <a:cubicBezTo>
                    <a:pt x="25507" y="37342"/>
                    <a:pt x="24022" y="35960"/>
                    <a:pt x="22400" y="35149"/>
                  </a:cubicBezTo>
                  <a:cubicBezTo>
                    <a:pt x="21356" y="34640"/>
                    <a:pt x="20171" y="34365"/>
                    <a:pt x="18978" y="34365"/>
                  </a:cubicBezTo>
                  <a:cubicBezTo>
                    <a:pt x="18530" y="34365"/>
                    <a:pt x="18080" y="34404"/>
                    <a:pt x="17636" y="34484"/>
                  </a:cubicBezTo>
                  <a:cubicBezTo>
                    <a:pt x="17155" y="34567"/>
                    <a:pt x="16650" y="34706"/>
                    <a:pt x="16156" y="34706"/>
                  </a:cubicBezTo>
                  <a:cubicBezTo>
                    <a:pt x="15967" y="34706"/>
                    <a:pt x="15780" y="34686"/>
                    <a:pt x="15596" y="34634"/>
                  </a:cubicBezTo>
                  <a:cubicBezTo>
                    <a:pt x="14753" y="34377"/>
                    <a:pt x="14230" y="33526"/>
                    <a:pt x="14008" y="32674"/>
                  </a:cubicBezTo>
                  <a:cubicBezTo>
                    <a:pt x="13751" y="31822"/>
                    <a:pt x="13680" y="30935"/>
                    <a:pt x="13307" y="30128"/>
                  </a:cubicBezTo>
                  <a:cubicBezTo>
                    <a:pt x="12571" y="28495"/>
                    <a:pt x="10796" y="27653"/>
                    <a:pt x="9430" y="26464"/>
                  </a:cubicBezTo>
                  <a:cubicBezTo>
                    <a:pt x="6325" y="23803"/>
                    <a:pt x="5394" y="19331"/>
                    <a:pt x="5660" y="15268"/>
                  </a:cubicBezTo>
                  <a:cubicBezTo>
                    <a:pt x="6059" y="9644"/>
                    <a:pt x="8428" y="4179"/>
                    <a:pt x="12234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7"/>
            <p:cNvSpPr/>
            <p:nvPr/>
          </p:nvSpPr>
          <p:spPr>
            <a:xfrm>
              <a:off x="5809090" y="2610589"/>
              <a:ext cx="40106" cy="51106"/>
            </a:xfrm>
            <a:custGeom>
              <a:avLst/>
              <a:gdLst/>
              <a:ahLst/>
              <a:cxnLst/>
              <a:rect l="l" t="t" r="r" b="b"/>
              <a:pathLst>
                <a:path w="2698" h="3438" extrusionOk="0">
                  <a:moveTo>
                    <a:pt x="1255" y="1"/>
                  </a:moveTo>
                  <a:cubicBezTo>
                    <a:pt x="1196" y="1"/>
                    <a:pt x="1136" y="10"/>
                    <a:pt x="1074" y="29"/>
                  </a:cubicBezTo>
                  <a:cubicBezTo>
                    <a:pt x="0" y="357"/>
                    <a:pt x="746" y="2468"/>
                    <a:pt x="1189" y="2983"/>
                  </a:cubicBezTo>
                  <a:cubicBezTo>
                    <a:pt x="1331" y="3169"/>
                    <a:pt x="1517" y="3320"/>
                    <a:pt x="1739" y="3391"/>
                  </a:cubicBezTo>
                  <a:cubicBezTo>
                    <a:pt x="1831" y="3420"/>
                    <a:pt x="1929" y="3438"/>
                    <a:pt x="2026" y="3438"/>
                  </a:cubicBezTo>
                  <a:cubicBezTo>
                    <a:pt x="2162" y="3438"/>
                    <a:pt x="2295" y="3403"/>
                    <a:pt x="2405" y="3320"/>
                  </a:cubicBezTo>
                  <a:cubicBezTo>
                    <a:pt x="2662" y="3134"/>
                    <a:pt x="2697" y="2797"/>
                    <a:pt x="2697" y="2468"/>
                  </a:cubicBezTo>
                  <a:cubicBezTo>
                    <a:pt x="2664" y="1879"/>
                    <a:pt x="2111" y="1"/>
                    <a:pt x="125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7"/>
            <p:cNvSpPr/>
            <p:nvPr/>
          </p:nvSpPr>
          <p:spPr>
            <a:xfrm>
              <a:off x="5798149" y="2567539"/>
              <a:ext cx="24676" cy="31008"/>
            </a:xfrm>
            <a:custGeom>
              <a:avLst/>
              <a:gdLst/>
              <a:ahLst/>
              <a:cxnLst/>
              <a:rect l="l" t="t" r="r" b="b"/>
              <a:pathLst>
                <a:path w="1660" h="2086" extrusionOk="0">
                  <a:moveTo>
                    <a:pt x="824" y="0"/>
                  </a:moveTo>
                  <a:cubicBezTo>
                    <a:pt x="796" y="0"/>
                    <a:pt x="767" y="2"/>
                    <a:pt x="736" y="6"/>
                  </a:cubicBezTo>
                  <a:cubicBezTo>
                    <a:pt x="222" y="77"/>
                    <a:pt x="0" y="893"/>
                    <a:pt x="71" y="1301"/>
                  </a:cubicBezTo>
                  <a:cubicBezTo>
                    <a:pt x="107" y="1629"/>
                    <a:pt x="328" y="1922"/>
                    <a:pt x="630" y="2038"/>
                  </a:cubicBezTo>
                  <a:cubicBezTo>
                    <a:pt x="717" y="2069"/>
                    <a:pt x="811" y="2085"/>
                    <a:pt x="906" y="2085"/>
                  </a:cubicBezTo>
                  <a:cubicBezTo>
                    <a:pt x="1128" y="2085"/>
                    <a:pt x="1351" y="1996"/>
                    <a:pt x="1482" y="1816"/>
                  </a:cubicBezTo>
                  <a:cubicBezTo>
                    <a:pt x="1624" y="1629"/>
                    <a:pt x="1659" y="1408"/>
                    <a:pt x="1659" y="1186"/>
                  </a:cubicBezTo>
                  <a:cubicBezTo>
                    <a:pt x="1625" y="730"/>
                    <a:pt x="1390" y="0"/>
                    <a:pt x="8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7"/>
            <p:cNvSpPr/>
            <p:nvPr/>
          </p:nvSpPr>
          <p:spPr>
            <a:xfrm>
              <a:off x="5822810" y="2673304"/>
              <a:ext cx="25850" cy="24349"/>
            </a:xfrm>
            <a:custGeom>
              <a:avLst/>
              <a:gdLst/>
              <a:ahLst/>
              <a:cxnLst/>
              <a:rect l="l" t="t" r="r" b="b"/>
              <a:pathLst>
                <a:path w="1739" h="1638" extrusionOk="0">
                  <a:moveTo>
                    <a:pt x="754" y="0"/>
                  </a:moveTo>
                  <a:cubicBezTo>
                    <a:pt x="365" y="0"/>
                    <a:pt x="0" y="226"/>
                    <a:pt x="0" y="689"/>
                  </a:cubicBezTo>
                  <a:cubicBezTo>
                    <a:pt x="44" y="982"/>
                    <a:pt x="115" y="1283"/>
                    <a:pt x="337" y="1461"/>
                  </a:cubicBezTo>
                  <a:cubicBezTo>
                    <a:pt x="469" y="1580"/>
                    <a:pt x="646" y="1637"/>
                    <a:pt x="829" y="1637"/>
                  </a:cubicBezTo>
                  <a:cubicBezTo>
                    <a:pt x="1053" y="1637"/>
                    <a:pt x="1285" y="1551"/>
                    <a:pt x="1446" y="1390"/>
                  </a:cubicBezTo>
                  <a:cubicBezTo>
                    <a:pt x="1703" y="1097"/>
                    <a:pt x="1739" y="618"/>
                    <a:pt x="1482" y="316"/>
                  </a:cubicBezTo>
                  <a:cubicBezTo>
                    <a:pt x="1301" y="107"/>
                    <a:pt x="1022" y="0"/>
                    <a:pt x="7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7"/>
            <p:cNvSpPr/>
            <p:nvPr/>
          </p:nvSpPr>
          <p:spPr>
            <a:xfrm>
              <a:off x="5856643" y="2673304"/>
              <a:ext cx="25523" cy="24349"/>
            </a:xfrm>
            <a:custGeom>
              <a:avLst/>
              <a:gdLst/>
              <a:ahLst/>
              <a:cxnLst/>
              <a:rect l="l" t="t" r="r" b="b"/>
              <a:pathLst>
                <a:path w="1717" h="1638" extrusionOk="0">
                  <a:moveTo>
                    <a:pt x="737" y="0"/>
                  </a:moveTo>
                  <a:cubicBezTo>
                    <a:pt x="354" y="0"/>
                    <a:pt x="1" y="226"/>
                    <a:pt x="22" y="689"/>
                  </a:cubicBezTo>
                  <a:cubicBezTo>
                    <a:pt x="22" y="982"/>
                    <a:pt x="128" y="1283"/>
                    <a:pt x="350" y="1461"/>
                  </a:cubicBezTo>
                  <a:cubicBezTo>
                    <a:pt x="485" y="1580"/>
                    <a:pt x="664" y="1637"/>
                    <a:pt x="842" y="1637"/>
                  </a:cubicBezTo>
                  <a:cubicBezTo>
                    <a:pt x="1062" y="1637"/>
                    <a:pt x="1282" y="1551"/>
                    <a:pt x="1423" y="1390"/>
                  </a:cubicBezTo>
                  <a:cubicBezTo>
                    <a:pt x="1716" y="1097"/>
                    <a:pt x="1716" y="618"/>
                    <a:pt x="1459" y="316"/>
                  </a:cubicBezTo>
                  <a:cubicBezTo>
                    <a:pt x="1278" y="107"/>
                    <a:pt x="1001" y="0"/>
                    <a:pt x="73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7"/>
            <p:cNvSpPr/>
            <p:nvPr/>
          </p:nvSpPr>
          <p:spPr>
            <a:xfrm>
              <a:off x="6352539" y="2714792"/>
              <a:ext cx="181338" cy="169208"/>
            </a:xfrm>
            <a:custGeom>
              <a:avLst/>
              <a:gdLst/>
              <a:ahLst/>
              <a:cxnLst/>
              <a:rect l="l" t="t" r="r" b="b"/>
              <a:pathLst>
                <a:path w="12199" h="11383" extrusionOk="0">
                  <a:moveTo>
                    <a:pt x="5438" y="0"/>
                  </a:moveTo>
                  <a:lnTo>
                    <a:pt x="0" y="7727"/>
                  </a:lnTo>
                  <a:lnTo>
                    <a:pt x="4729" y="10690"/>
                  </a:lnTo>
                  <a:cubicBezTo>
                    <a:pt x="5473" y="11157"/>
                    <a:pt x="6305" y="11383"/>
                    <a:pt x="7129" y="11383"/>
                  </a:cubicBezTo>
                  <a:cubicBezTo>
                    <a:pt x="8514" y="11383"/>
                    <a:pt x="9877" y="10744"/>
                    <a:pt x="10761" y="9537"/>
                  </a:cubicBezTo>
                  <a:cubicBezTo>
                    <a:pt x="12198" y="7541"/>
                    <a:pt x="11790" y="4738"/>
                    <a:pt x="9794" y="3256"/>
                  </a:cubicBezTo>
                  <a:lnTo>
                    <a:pt x="54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7"/>
            <p:cNvSpPr/>
            <p:nvPr/>
          </p:nvSpPr>
          <p:spPr>
            <a:xfrm>
              <a:off x="6186646" y="2269422"/>
              <a:ext cx="142823" cy="121670"/>
            </a:xfrm>
            <a:custGeom>
              <a:avLst/>
              <a:gdLst/>
              <a:ahLst/>
              <a:cxnLst/>
              <a:rect l="l" t="t" r="r" b="b"/>
              <a:pathLst>
                <a:path w="9608" h="8185" extrusionOk="0">
                  <a:moveTo>
                    <a:pt x="2446" y="1"/>
                  </a:moveTo>
                  <a:cubicBezTo>
                    <a:pt x="1863" y="1"/>
                    <a:pt x="1296" y="141"/>
                    <a:pt x="772" y="464"/>
                  </a:cubicBezTo>
                  <a:cubicBezTo>
                    <a:pt x="142" y="872"/>
                    <a:pt x="0" y="1573"/>
                    <a:pt x="106" y="2318"/>
                  </a:cubicBezTo>
                  <a:cubicBezTo>
                    <a:pt x="186" y="2868"/>
                    <a:pt x="444" y="3392"/>
                    <a:pt x="701" y="3791"/>
                  </a:cubicBezTo>
                  <a:cubicBezTo>
                    <a:pt x="1366" y="4758"/>
                    <a:pt x="2324" y="5459"/>
                    <a:pt x="3327" y="6124"/>
                  </a:cubicBezTo>
                  <a:cubicBezTo>
                    <a:pt x="4178" y="6754"/>
                    <a:pt x="5066" y="7561"/>
                    <a:pt x="6059" y="7934"/>
                  </a:cubicBezTo>
                  <a:cubicBezTo>
                    <a:pt x="6449" y="8089"/>
                    <a:pt x="6872" y="8184"/>
                    <a:pt x="7287" y="8184"/>
                  </a:cubicBezTo>
                  <a:cubicBezTo>
                    <a:pt x="7655" y="8184"/>
                    <a:pt x="8018" y="8109"/>
                    <a:pt x="8348" y="7934"/>
                  </a:cubicBezTo>
                  <a:cubicBezTo>
                    <a:pt x="9608" y="7233"/>
                    <a:pt x="9350" y="5645"/>
                    <a:pt x="8791" y="4572"/>
                  </a:cubicBezTo>
                  <a:cubicBezTo>
                    <a:pt x="7832" y="2674"/>
                    <a:pt x="4988" y="1"/>
                    <a:pt x="2446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7"/>
            <p:cNvSpPr/>
            <p:nvPr/>
          </p:nvSpPr>
          <p:spPr>
            <a:xfrm>
              <a:off x="6314886" y="2402939"/>
              <a:ext cx="61794" cy="58256"/>
            </a:xfrm>
            <a:custGeom>
              <a:avLst/>
              <a:gdLst/>
              <a:ahLst/>
              <a:cxnLst/>
              <a:rect l="l" t="t" r="r" b="b"/>
              <a:pathLst>
                <a:path w="4157" h="3919" extrusionOk="0">
                  <a:moveTo>
                    <a:pt x="1730" y="1"/>
                  </a:moveTo>
                  <a:cubicBezTo>
                    <a:pt x="710" y="1"/>
                    <a:pt x="0" y="1214"/>
                    <a:pt x="164" y="2208"/>
                  </a:cubicBezTo>
                  <a:cubicBezTo>
                    <a:pt x="351" y="3130"/>
                    <a:pt x="1238" y="3867"/>
                    <a:pt x="2205" y="3902"/>
                  </a:cubicBezTo>
                  <a:cubicBezTo>
                    <a:pt x="2277" y="3913"/>
                    <a:pt x="2352" y="3919"/>
                    <a:pt x="2427" y="3919"/>
                  </a:cubicBezTo>
                  <a:cubicBezTo>
                    <a:pt x="2656" y="3919"/>
                    <a:pt x="2892" y="3867"/>
                    <a:pt x="3092" y="3760"/>
                  </a:cubicBezTo>
                  <a:cubicBezTo>
                    <a:pt x="3456" y="3538"/>
                    <a:pt x="3713" y="3130"/>
                    <a:pt x="3828" y="2687"/>
                  </a:cubicBezTo>
                  <a:cubicBezTo>
                    <a:pt x="4157" y="1462"/>
                    <a:pt x="3234" y="212"/>
                    <a:pt x="1983" y="25"/>
                  </a:cubicBezTo>
                  <a:cubicBezTo>
                    <a:pt x="1897" y="9"/>
                    <a:pt x="1813" y="1"/>
                    <a:pt x="1730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7"/>
            <p:cNvSpPr/>
            <p:nvPr/>
          </p:nvSpPr>
          <p:spPr>
            <a:xfrm>
              <a:off x="6118460" y="2951502"/>
              <a:ext cx="348421" cy="192487"/>
            </a:xfrm>
            <a:custGeom>
              <a:avLst/>
              <a:gdLst/>
              <a:ahLst/>
              <a:cxnLst/>
              <a:rect l="l" t="t" r="r" b="b"/>
              <a:pathLst>
                <a:path w="23439" h="12949" extrusionOk="0">
                  <a:moveTo>
                    <a:pt x="11664" y="1"/>
                  </a:moveTo>
                  <a:cubicBezTo>
                    <a:pt x="7648" y="1"/>
                    <a:pt x="4016" y="2767"/>
                    <a:pt x="1" y="3301"/>
                  </a:cubicBezTo>
                  <a:cubicBezTo>
                    <a:pt x="2032" y="5740"/>
                    <a:pt x="4330" y="8215"/>
                    <a:pt x="6619" y="10398"/>
                  </a:cubicBezTo>
                  <a:cubicBezTo>
                    <a:pt x="7213" y="10912"/>
                    <a:pt x="7763" y="11471"/>
                    <a:pt x="8428" y="11879"/>
                  </a:cubicBezTo>
                  <a:cubicBezTo>
                    <a:pt x="9650" y="12640"/>
                    <a:pt x="11120" y="12949"/>
                    <a:pt x="12593" y="12949"/>
                  </a:cubicBezTo>
                  <a:cubicBezTo>
                    <a:pt x="12906" y="12949"/>
                    <a:pt x="13219" y="12935"/>
                    <a:pt x="13529" y="12908"/>
                  </a:cubicBezTo>
                  <a:cubicBezTo>
                    <a:pt x="15268" y="12766"/>
                    <a:pt x="16971" y="12207"/>
                    <a:pt x="18595" y="11578"/>
                  </a:cubicBezTo>
                  <a:cubicBezTo>
                    <a:pt x="20369" y="10912"/>
                    <a:pt x="21993" y="10140"/>
                    <a:pt x="23439" y="8916"/>
                  </a:cubicBezTo>
                  <a:cubicBezTo>
                    <a:pt x="22028" y="6885"/>
                    <a:pt x="20591" y="4782"/>
                    <a:pt x="18746" y="3114"/>
                  </a:cubicBezTo>
                  <a:cubicBezTo>
                    <a:pt x="16856" y="1420"/>
                    <a:pt x="14532" y="160"/>
                    <a:pt x="12048" y="9"/>
                  </a:cubicBezTo>
                  <a:cubicBezTo>
                    <a:pt x="11920" y="4"/>
                    <a:pt x="11792" y="1"/>
                    <a:pt x="11664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7"/>
            <p:cNvSpPr/>
            <p:nvPr/>
          </p:nvSpPr>
          <p:spPr>
            <a:xfrm>
              <a:off x="6117404" y="2999502"/>
              <a:ext cx="351052" cy="86128"/>
            </a:xfrm>
            <a:custGeom>
              <a:avLst/>
              <a:gdLst/>
              <a:ahLst/>
              <a:cxnLst/>
              <a:rect l="l" t="t" r="r" b="b"/>
              <a:pathLst>
                <a:path w="23616" h="5794" extrusionOk="0">
                  <a:moveTo>
                    <a:pt x="107" y="1"/>
                  </a:moveTo>
                  <a:cubicBezTo>
                    <a:pt x="36" y="1"/>
                    <a:pt x="1" y="36"/>
                    <a:pt x="1" y="72"/>
                  </a:cubicBezTo>
                  <a:lnTo>
                    <a:pt x="1" y="107"/>
                  </a:lnTo>
                  <a:cubicBezTo>
                    <a:pt x="1" y="143"/>
                    <a:pt x="36" y="187"/>
                    <a:pt x="72" y="187"/>
                  </a:cubicBezTo>
                  <a:cubicBezTo>
                    <a:pt x="258" y="222"/>
                    <a:pt x="18630" y="2804"/>
                    <a:pt x="23474" y="5767"/>
                  </a:cubicBezTo>
                  <a:cubicBezTo>
                    <a:pt x="23492" y="5785"/>
                    <a:pt x="23518" y="5794"/>
                    <a:pt x="23541" y="5794"/>
                  </a:cubicBezTo>
                  <a:cubicBezTo>
                    <a:pt x="23563" y="5794"/>
                    <a:pt x="23581" y="5785"/>
                    <a:pt x="23581" y="5767"/>
                  </a:cubicBezTo>
                  <a:cubicBezTo>
                    <a:pt x="23616" y="5687"/>
                    <a:pt x="23616" y="5652"/>
                    <a:pt x="23581" y="5616"/>
                  </a:cubicBezTo>
                  <a:cubicBezTo>
                    <a:pt x="18701" y="2627"/>
                    <a:pt x="293" y="36"/>
                    <a:pt x="10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7"/>
            <p:cNvSpPr/>
            <p:nvPr/>
          </p:nvSpPr>
          <p:spPr>
            <a:xfrm>
              <a:off x="6364134" y="3011884"/>
              <a:ext cx="51582" cy="113138"/>
            </a:xfrm>
            <a:custGeom>
              <a:avLst/>
              <a:gdLst/>
              <a:ahLst/>
              <a:cxnLst/>
              <a:rect l="l" t="t" r="r" b="b"/>
              <a:pathLst>
                <a:path w="3470" h="7611" extrusionOk="0">
                  <a:moveTo>
                    <a:pt x="3359" y="1"/>
                  </a:moveTo>
                  <a:cubicBezTo>
                    <a:pt x="3349" y="1"/>
                    <a:pt x="3338" y="6"/>
                    <a:pt x="3328" y="19"/>
                  </a:cubicBezTo>
                  <a:lnTo>
                    <a:pt x="36" y="2273"/>
                  </a:lnTo>
                  <a:cubicBezTo>
                    <a:pt x="1" y="2308"/>
                    <a:pt x="1" y="2344"/>
                    <a:pt x="1" y="2379"/>
                  </a:cubicBezTo>
                  <a:lnTo>
                    <a:pt x="1997" y="7560"/>
                  </a:lnTo>
                  <a:cubicBezTo>
                    <a:pt x="1997" y="7585"/>
                    <a:pt x="2032" y="7610"/>
                    <a:pt x="2066" y="7610"/>
                  </a:cubicBezTo>
                  <a:cubicBezTo>
                    <a:pt x="2079" y="7610"/>
                    <a:pt x="2093" y="7606"/>
                    <a:pt x="2103" y="7595"/>
                  </a:cubicBezTo>
                  <a:cubicBezTo>
                    <a:pt x="2139" y="7595"/>
                    <a:pt x="2174" y="7516"/>
                    <a:pt x="2174" y="7480"/>
                  </a:cubicBezTo>
                  <a:lnTo>
                    <a:pt x="178" y="2415"/>
                  </a:lnTo>
                  <a:lnTo>
                    <a:pt x="3399" y="161"/>
                  </a:lnTo>
                  <a:cubicBezTo>
                    <a:pt x="3469" y="161"/>
                    <a:pt x="3469" y="90"/>
                    <a:pt x="3434" y="55"/>
                  </a:cubicBezTo>
                  <a:cubicBezTo>
                    <a:pt x="3409" y="30"/>
                    <a:pt x="3384" y="1"/>
                    <a:pt x="335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7"/>
            <p:cNvSpPr/>
            <p:nvPr/>
          </p:nvSpPr>
          <p:spPr>
            <a:xfrm>
              <a:off x="6281722" y="2962844"/>
              <a:ext cx="66997" cy="67264"/>
            </a:xfrm>
            <a:custGeom>
              <a:avLst/>
              <a:gdLst/>
              <a:ahLst/>
              <a:cxnLst/>
              <a:rect l="l" t="t" r="r" b="b"/>
              <a:pathLst>
                <a:path w="4507" h="4525" extrusionOk="0">
                  <a:moveTo>
                    <a:pt x="4396" y="0"/>
                  </a:moveTo>
                  <a:cubicBezTo>
                    <a:pt x="4367" y="0"/>
                    <a:pt x="4338" y="9"/>
                    <a:pt x="4321" y="27"/>
                  </a:cubicBezTo>
                  <a:lnTo>
                    <a:pt x="0" y="4347"/>
                  </a:lnTo>
                  <a:lnTo>
                    <a:pt x="0" y="4427"/>
                  </a:lnTo>
                  <a:lnTo>
                    <a:pt x="0" y="4498"/>
                  </a:lnTo>
                  <a:cubicBezTo>
                    <a:pt x="18" y="4516"/>
                    <a:pt x="45" y="4525"/>
                    <a:pt x="71" y="4525"/>
                  </a:cubicBezTo>
                  <a:cubicBezTo>
                    <a:pt x="98" y="4525"/>
                    <a:pt x="124" y="4516"/>
                    <a:pt x="142" y="4498"/>
                  </a:cubicBezTo>
                  <a:lnTo>
                    <a:pt x="4471" y="169"/>
                  </a:lnTo>
                  <a:cubicBezTo>
                    <a:pt x="4507" y="133"/>
                    <a:pt x="4507" y="62"/>
                    <a:pt x="4471" y="27"/>
                  </a:cubicBezTo>
                  <a:cubicBezTo>
                    <a:pt x="4454" y="9"/>
                    <a:pt x="4425" y="0"/>
                    <a:pt x="439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7"/>
            <p:cNvSpPr/>
            <p:nvPr/>
          </p:nvSpPr>
          <p:spPr>
            <a:xfrm>
              <a:off x="6236622" y="3019287"/>
              <a:ext cx="55000" cy="125817"/>
            </a:xfrm>
            <a:custGeom>
              <a:avLst/>
              <a:gdLst/>
              <a:ahLst/>
              <a:cxnLst/>
              <a:rect l="l" t="t" r="r" b="b"/>
              <a:pathLst>
                <a:path w="3700" h="8464" extrusionOk="0">
                  <a:moveTo>
                    <a:pt x="36" y="0"/>
                  </a:moveTo>
                  <a:cubicBezTo>
                    <a:pt x="0" y="36"/>
                    <a:pt x="0" y="71"/>
                    <a:pt x="0" y="107"/>
                  </a:cubicBezTo>
                  <a:lnTo>
                    <a:pt x="0" y="142"/>
                  </a:lnTo>
                  <a:lnTo>
                    <a:pt x="3513" y="8393"/>
                  </a:lnTo>
                  <a:cubicBezTo>
                    <a:pt x="3513" y="8464"/>
                    <a:pt x="3584" y="8464"/>
                    <a:pt x="3620" y="8464"/>
                  </a:cubicBezTo>
                  <a:cubicBezTo>
                    <a:pt x="3655" y="8428"/>
                    <a:pt x="3700" y="8393"/>
                    <a:pt x="3655" y="8313"/>
                  </a:cubicBezTo>
                  <a:lnTo>
                    <a:pt x="187" y="71"/>
                  </a:lnTo>
                  <a:cubicBezTo>
                    <a:pt x="151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7"/>
            <p:cNvSpPr/>
            <p:nvPr/>
          </p:nvSpPr>
          <p:spPr>
            <a:xfrm>
              <a:off x="6188221" y="2961834"/>
              <a:ext cx="43406" cy="140623"/>
            </a:xfrm>
            <a:custGeom>
              <a:avLst/>
              <a:gdLst/>
              <a:ahLst/>
              <a:cxnLst/>
              <a:rect l="l" t="t" r="r" b="b"/>
              <a:pathLst>
                <a:path w="2920" h="9460" extrusionOk="0">
                  <a:moveTo>
                    <a:pt x="2831" y="1"/>
                  </a:moveTo>
                  <a:cubicBezTo>
                    <a:pt x="2792" y="1"/>
                    <a:pt x="2767" y="28"/>
                    <a:pt x="2742" y="60"/>
                  </a:cubicBezTo>
                  <a:lnTo>
                    <a:pt x="0" y="3306"/>
                  </a:lnTo>
                  <a:lnTo>
                    <a:pt x="0" y="3386"/>
                  </a:lnTo>
                  <a:lnTo>
                    <a:pt x="1553" y="9374"/>
                  </a:lnTo>
                  <a:cubicBezTo>
                    <a:pt x="1553" y="9426"/>
                    <a:pt x="1572" y="9459"/>
                    <a:pt x="1613" y="9459"/>
                  </a:cubicBezTo>
                  <a:cubicBezTo>
                    <a:pt x="1629" y="9459"/>
                    <a:pt x="1647" y="9455"/>
                    <a:pt x="1668" y="9445"/>
                  </a:cubicBezTo>
                  <a:cubicBezTo>
                    <a:pt x="1704" y="9445"/>
                    <a:pt x="1739" y="9374"/>
                    <a:pt x="1739" y="9330"/>
                  </a:cubicBezTo>
                  <a:lnTo>
                    <a:pt x="187" y="3386"/>
                  </a:lnTo>
                  <a:lnTo>
                    <a:pt x="2884" y="166"/>
                  </a:lnTo>
                  <a:cubicBezTo>
                    <a:pt x="2919" y="130"/>
                    <a:pt x="2919" y="60"/>
                    <a:pt x="2884" y="15"/>
                  </a:cubicBezTo>
                  <a:cubicBezTo>
                    <a:pt x="2863" y="5"/>
                    <a:pt x="2846" y="1"/>
                    <a:pt x="283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7"/>
          <p:cNvGrpSpPr/>
          <p:nvPr/>
        </p:nvGrpSpPr>
        <p:grpSpPr>
          <a:xfrm>
            <a:off x="4715577" y="2965026"/>
            <a:ext cx="1732899" cy="1638217"/>
            <a:chOff x="7311376" y="3129273"/>
            <a:chExt cx="1112616" cy="1051892"/>
          </a:xfrm>
        </p:grpSpPr>
        <p:sp>
          <p:nvSpPr>
            <p:cNvPr id="5405" name="Google Shape;5405;p67"/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7"/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7"/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7"/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7"/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7"/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7"/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7"/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7"/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7"/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7"/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7"/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7"/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7"/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7"/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7"/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7"/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7"/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7"/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7"/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7"/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7"/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67"/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7"/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7"/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7"/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7"/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7"/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7"/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7"/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7"/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7"/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7"/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7"/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7"/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7"/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1" name="Google Shape;5441;p67"/>
          <p:cNvGrpSpPr/>
          <p:nvPr/>
        </p:nvGrpSpPr>
        <p:grpSpPr>
          <a:xfrm>
            <a:off x="2453688" y="2928329"/>
            <a:ext cx="2124876" cy="1674870"/>
            <a:chOff x="4381201" y="2928329"/>
            <a:chExt cx="2124876" cy="1674870"/>
          </a:xfrm>
        </p:grpSpPr>
        <p:sp>
          <p:nvSpPr>
            <p:cNvPr id="5442" name="Google Shape;5442;p67"/>
            <p:cNvSpPr/>
            <p:nvPr/>
          </p:nvSpPr>
          <p:spPr>
            <a:xfrm>
              <a:off x="4381201" y="4131306"/>
              <a:ext cx="2080903" cy="469927"/>
            </a:xfrm>
            <a:custGeom>
              <a:avLst/>
              <a:gdLst/>
              <a:ahLst/>
              <a:cxnLst/>
              <a:rect l="l" t="t" r="r" b="b"/>
              <a:pathLst>
                <a:path w="75150" h="16971" extrusionOk="0">
                  <a:moveTo>
                    <a:pt x="1" y="0"/>
                  </a:moveTo>
                  <a:cubicBezTo>
                    <a:pt x="1" y="80"/>
                    <a:pt x="36" y="373"/>
                    <a:pt x="36" y="816"/>
                  </a:cubicBezTo>
                  <a:lnTo>
                    <a:pt x="36" y="1038"/>
                  </a:lnTo>
                  <a:cubicBezTo>
                    <a:pt x="36" y="1331"/>
                    <a:pt x="72" y="1668"/>
                    <a:pt x="72" y="2032"/>
                  </a:cubicBezTo>
                  <a:lnTo>
                    <a:pt x="72" y="2298"/>
                  </a:lnTo>
                  <a:cubicBezTo>
                    <a:pt x="72" y="2591"/>
                    <a:pt x="116" y="2963"/>
                    <a:pt x="116" y="3291"/>
                  </a:cubicBezTo>
                  <a:lnTo>
                    <a:pt x="116" y="3513"/>
                  </a:lnTo>
                  <a:cubicBezTo>
                    <a:pt x="152" y="3850"/>
                    <a:pt x="152" y="4178"/>
                    <a:pt x="152" y="4516"/>
                  </a:cubicBezTo>
                  <a:lnTo>
                    <a:pt x="152" y="4773"/>
                  </a:lnTo>
                  <a:cubicBezTo>
                    <a:pt x="152" y="5101"/>
                    <a:pt x="187" y="5438"/>
                    <a:pt x="187" y="5766"/>
                  </a:cubicBezTo>
                  <a:lnTo>
                    <a:pt x="187" y="5988"/>
                  </a:lnTo>
                  <a:cubicBezTo>
                    <a:pt x="223" y="6361"/>
                    <a:pt x="223" y="6689"/>
                    <a:pt x="223" y="6991"/>
                  </a:cubicBezTo>
                  <a:lnTo>
                    <a:pt x="223" y="7212"/>
                  </a:lnTo>
                  <a:cubicBezTo>
                    <a:pt x="258" y="7621"/>
                    <a:pt x="258" y="7949"/>
                    <a:pt x="258" y="8206"/>
                  </a:cubicBezTo>
                  <a:lnTo>
                    <a:pt x="258" y="8463"/>
                  </a:lnTo>
                  <a:lnTo>
                    <a:pt x="258" y="8614"/>
                  </a:lnTo>
                  <a:lnTo>
                    <a:pt x="13157" y="16971"/>
                  </a:lnTo>
                  <a:lnTo>
                    <a:pt x="75150" y="16669"/>
                  </a:lnTo>
                  <a:lnTo>
                    <a:pt x="75150" y="8392"/>
                  </a:lnTo>
                  <a:lnTo>
                    <a:pt x="13157" y="8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7"/>
            <p:cNvSpPr/>
            <p:nvPr/>
          </p:nvSpPr>
          <p:spPr>
            <a:xfrm>
              <a:off x="4382198" y="4153901"/>
              <a:ext cx="2079907" cy="236334"/>
            </a:xfrm>
            <a:custGeom>
              <a:avLst/>
              <a:gdLst/>
              <a:ahLst/>
              <a:cxnLst/>
              <a:rect l="l" t="t" r="r" b="b"/>
              <a:pathLst>
                <a:path w="75114" h="8535" extrusionOk="0">
                  <a:moveTo>
                    <a:pt x="0" y="0"/>
                  </a:moveTo>
                  <a:lnTo>
                    <a:pt x="0" y="222"/>
                  </a:lnTo>
                  <a:lnTo>
                    <a:pt x="13086" y="8534"/>
                  </a:lnTo>
                  <a:lnTo>
                    <a:pt x="75114" y="8534"/>
                  </a:lnTo>
                  <a:lnTo>
                    <a:pt x="75114" y="8357"/>
                  </a:lnTo>
                  <a:lnTo>
                    <a:pt x="13165" y="8357"/>
                  </a:lnTo>
                  <a:lnTo>
                    <a:pt x="13121" y="8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7"/>
            <p:cNvSpPr/>
            <p:nvPr/>
          </p:nvSpPr>
          <p:spPr>
            <a:xfrm>
              <a:off x="4383167" y="4187545"/>
              <a:ext cx="2078938" cy="236583"/>
            </a:xfrm>
            <a:custGeom>
              <a:avLst/>
              <a:gdLst/>
              <a:ahLst/>
              <a:cxnLst/>
              <a:rect l="l" t="t" r="r" b="b"/>
              <a:pathLst>
                <a:path w="75079" h="8544" extrusionOk="0">
                  <a:moveTo>
                    <a:pt x="1" y="1"/>
                  </a:moveTo>
                  <a:lnTo>
                    <a:pt x="1" y="267"/>
                  </a:lnTo>
                  <a:lnTo>
                    <a:pt x="13051" y="8508"/>
                  </a:lnTo>
                  <a:lnTo>
                    <a:pt x="13086" y="8544"/>
                  </a:lnTo>
                  <a:lnTo>
                    <a:pt x="75079" y="8544"/>
                  </a:lnTo>
                  <a:lnTo>
                    <a:pt x="75079" y="8322"/>
                  </a:lnTo>
                  <a:lnTo>
                    <a:pt x="13086" y="8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7"/>
            <p:cNvSpPr/>
            <p:nvPr/>
          </p:nvSpPr>
          <p:spPr>
            <a:xfrm>
              <a:off x="4383167" y="4187545"/>
              <a:ext cx="2078938" cy="236583"/>
            </a:xfrm>
            <a:custGeom>
              <a:avLst/>
              <a:gdLst/>
              <a:ahLst/>
              <a:cxnLst/>
              <a:rect l="l" t="t" r="r" b="b"/>
              <a:pathLst>
                <a:path w="75079" h="8544" extrusionOk="0">
                  <a:moveTo>
                    <a:pt x="1" y="1"/>
                  </a:moveTo>
                  <a:lnTo>
                    <a:pt x="1" y="267"/>
                  </a:lnTo>
                  <a:lnTo>
                    <a:pt x="13051" y="8508"/>
                  </a:lnTo>
                  <a:lnTo>
                    <a:pt x="13086" y="8544"/>
                  </a:lnTo>
                  <a:lnTo>
                    <a:pt x="75079" y="8544"/>
                  </a:lnTo>
                  <a:lnTo>
                    <a:pt x="75079" y="8322"/>
                  </a:lnTo>
                  <a:lnTo>
                    <a:pt x="13086" y="8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7"/>
            <p:cNvSpPr/>
            <p:nvPr/>
          </p:nvSpPr>
          <p:spPr>
            <a:xfrm>
              <a:off x="4384413" y="4222435"/>
              <a:ext cx="2077691" cy="234368"/>
            </a:xfrm>
            <a:custGeom>
              <a:avLst/>
              <a:gdLst/>
              <a:ahLst/>
              <a:cxnLst/>
              <a:rect l="l" t="t" r="r" b="b"/>
              <a:pathLst>
                <a:path w="75034" h="8464" extrusionOk="0">
                  <a:moveTo>
                    <a:pt x="0" y="0"/>
                  </a:moveTo>
                  <a:lnTo>
                    <a:pt x="0" y="222"/>
                  </a:lnTo>
                  <a:lnTo>
                    <a:pt x="13006" y="8464"/>
                  </a:lnTo>
                  <a:lnTo>
                    <a:pt x="75034" y="8464"/>
                  </a:lnTo>
                  <a:lnTo>
                    <a:pt x="75034" y="8277"/>
                  </a:lnTo>
                  <a:lnTo>
                    <a:pt x="13085" y="8277"/>
                  </a:lnTo>
                  <a:lnTo>
                    <a:pt x="13041" y="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7"/>
            <p:cNvSpPr/>
            <p:nvPr/>
          </p:nvSpPr>
          <p:spPr>
            <a:xfrm>
              <a:off x="4385382" y="4256328"/>
              <a:ext cx="2076722" cy="234368"/>
            </a:xfrm>
            <a:custGeom>
              <a:avLst/>
              <a:gdLst/>
              <a:ahLst/>
              <a:cxnLst/>
              <a:rect l="l" t="t" r="r" b="b"/>
              <a:pathLst>
                <a:path w="74999" h="8464" extrusionOk="0">
                  <a:moveTo>
                    <a:pt x="1" y="1"/>
                  </a:moveTo>
                  <a:lnTo>
                    <a:pt x="1" y="258"/>
                  </a:lnTo>
                  <a:lnTo>
                    <a:pt x="12971" y="8464"/>
                  </a:lnTo>
                  <a:lnTo>
                    <a:pt x="74999" y="8464"/>
                  </a:lnTo>
                  <a:lnTo>
                    <a:pt x="74999" y="8278"/>
                  </a:lnTo>
                  <a:lnTo>
                    <a:pt x="13050" y="8278"/>
                  </a:lnTo>
                  <a:lnTo>
                    <a:pt x="13006" y="8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7"/>
            <p:cNvSpPr/>
            <p:nvPr/>
          </p:nvSpPr>
          <p:spPr>
            <a:xfrm>
              <a:off x="4386379" y="4290968"/>
              <a:ext cx="2075725" cy="233399"/>
            </a:xfrm>
            <a:custGeom>
              <a:avLst/>
              <a:gdLst/>
              <a:ahLst/>
              <a:cxnLst/>
              <a:rect l="l" t="t" r="r" b="b"/>
              <a:pathLst>
                <a:path w="74963" h="8429" extrusionOk="0">
                  <a:moveTo>
                    <a:pt x="0" y="0"/>
                  </a:moveTo>
                  <a:lnTo>
                    <a:pt x="0" y="222"/>
                  </a:lnTo>
                  <a:lnTo>
                    <a:pt x="12935" y="8428"/>
                  </a:lnTo>
                  <a:lnTo>
                    <a:pt x="74963" y="8428"/>
                  </a:lnTo>
                  <a:lnTo>
                    <a:pt x="74963" y="8206"/>
                  </a:lnTo>
                  <a:lnTo>
                    <a:pt x="12970" y="8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7"/>
            <p:cNvSpPr/>
            <p:nvPr/>
          </p:nvSpPr>
          <p:spPr>
            <a:xfrm>
              <a:off x="4387348" y="4324861"/>
              <a:ext cx="2074756" cy="233399"/>
            </a:xfrm>
            <a:custGeom>
              <a:avLst/>
              <a:gdLst/>
              <a:ahLst/>
              <a:cxnLst/>
              <a:rect l="l" t="t" r="r" b="b"/>
              <a:pathLst>
                <a:path w="74928" h="8429" extrusionOk="0">
                  <a:moveTo>
                    <a:pt x="1" y="1"/>
                  </a:moveTo>
                  <a:lnTo>
                    <a:pt x="1" y="222"/>
                  </a:lnTo>
                  <a:lnTo>
                    <a:pt x="12900" y="8393"/>
                  </a:lnTo>
                  <a:lnTo>
                    <a:pt x="12935" y="8428"/>
                  </a:lnTo>
                  <a:lnTo>
                    <a:pt x="74928" y="8428"/>
                  </a:lnTo>
                  <a:lnTo>
                    <a:pt x="74928" y="8207"/>
                  </a:lnTo>
                  <a:lnTo>
                    <a:pt x="12979" y="8207"/>
                  </a:lnTo>
                  <a:lnTo>
                    <a:pt x="12935" y="8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7"/>
            <p:cNvSpPr/>
            <p:nvPr/>
          </p:nvSpPr>
          <p:spPr>
            <a:xfrm>
              <a:off x="4388345" y="4358533"/>
              <a:ext cx="2073759" cy="232402"/>
            </a:xfrm>
            <a:custGeom>
              <a:avLst/>
              <a:gdLst/>
              <a:ahLst/>
              <a:cxnLst/>
              <a:rect l="l" t="t" r="r" b="b"/>
              <a:pathLst>
                <a:path w="74892" h="8393" extrusionOk="0">
                  <a:moveTo>
                    <a:pt x="0" y="0"/>
                  </a:moveTo>
                  <a:lnTo>
                    <a:pt x="0" y="257"/>
                  </a:lnTo>
                  <a:lnTo>
                    <a:pt x="12864" y="8392"/>
                  </a:lnTo>
                  <a:lnTo>
                    <a:pt x="74892" y="8392"/>
                  </a:lnTo>
                  <a:lnTo>
                    <a:pt x="74892" y="8206"/>
                  </a:lnTo>
                  <a:lnTo>
                    <a:pt x="12943" y="8206"/>
                  </a:lnTo>
                  <a:lnTo>
                    <a:pt x="12899" y="8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7"/>
            <p:cNvSpPr/>
            <p:nvPr/>
          </p:nvSpPr>
          <p:spPr>
            <a:xfrm>
              <a:off x="4381201" y="4131306"/>
              <a:ext cx="364345" cy="471893"/>
            </a:xfrm>
            <a:custGeom>
              <a:avLst/>
              <a:gdLst/>
              <a:ahLst/>
              <a:cxnLst/>
              <a:rect l="l" t="t" r="r" b="b"/>
              <a:pathLst>
                <a:path w="13158" h="17042" extrusionOk="0">
                  <a:moveTo>
                    <a:pt x="1" y="0"/>
                  </a:moveTo>
                  <a:cubicBezTo>
                    <a:pt x="1" y="80"/>
                    <a:pt x="36" y="373"/>
                    <a:pt x="36" y="816"/>
                  </a:cubicBezTo>
                  <a:lnTo>
                    <a:pt x="36" y="1038"/>
                  </a:lnTo>
                  <a:cubicBezTo>
                    <a:pt x="36" y="1331"/>
                    <a:pt x="72" y="1668"/>
                    <a:pt x="72" y="2032"/>
                  </a:cubicBezTo>
                  <a:lnTo>
                    <a:pt x="72" y="2298"/>
                  </a:lnTo>
                  <a:cubicBezTo>
                    <a:pt x="72" y="2591"/>
                    <a:pt x="116" y="2963"/>
                    <a:pt x="116" y="3291"/>
                  </a:cubicBezTo>
                  <a:lnTo>
                    <a:pt x="116" y="3513"/>
                  </a:lnTo>
                  <a:cubicBezTo>
                    <a:pt x="152" y="3850"/>
                    <a:pt x="152" y="4178"/>
                    <a:pt x="152" y="4516"/>
                  </a:cubicBezTo>
                  <a:lnTo>
                    <a:pt x="152" y="4773"/>
                  </a:lnTo>
                  <a:cubicBezTo>
                    <a:pt x="152" y="5101"/>
                    <a:pt x="187" y="5438"/>
                    <a:pt x="187" y="5766"/>
                  </a:cubicBezTo>
                  <a:lnTo>
                    <a:pt x="187" y="5988"/>
                  </a:lnTo>
                  <a:cubicBezTo>
                    <a:pt x="223" y="6361"/>
                    <a:pt x="223" y="6689"/>
                    <a:pt x="223" y="6991"/>
                  </a:cubicBezTo>
                  <a:lnTo>
                    <a:pt x="223" y="7212"/>
                  </a:lnTo>
                  <a:cubicBezTo>
                    <a:pt x="258" y="7621"/>
                    <a:pt x="258" y="7949"/>
                    <a:pt x="258" y="8206"/>
                  </a:cubicBezTo>
                  <a:lnTo>
                    <a:pt x="258" y="8463"/>
                  </a:lnTo>
                  <a:lnTo>
                    <a:pt x="258" y="8614"/>
                  </a:lnTo>
                  <a:lnTo>
                    <a:pt x="12643" y="16669"/>
                  </a:lnTo>
                  <a:lnTo>
                    <a:pt x="13157" y="17042"/>
                  </a:lnTo>
                  <a:lnTo>
                    <a:pt x="13157" y="16377"/>
                  </a:lnTo>
                  <a:lnTo>
                    <a:pt x="13157" y="15418"/>
                  </a:lnTo>
                  <a:lnTo>
                    <a:pt x="13157" y="15161"/>
                  </a:lnTo>
                  <a:lnTo>
                    <a:pt x="13157" y="14194"/>
                  </a:lnTo>
                  <a:lnTo>
                    <a:pt x="13157" y="13972"/>
                  </a:lnTo>
                  <a:lnTo>
                    <a:pt x="13157" y="12979"/>
                  </a:lnTo>
                  <a:lnTo>
                    <a:pt x="13157" y="12757"/>
                  </a:lnTo>
                  <a:lnTo>
                    <a:pt x="13157" y="11755"/>
                  </a:lnTo>
                  <a:lnTo>
                    <a:pt x="13157" y="11533"/>
                  </a:lnTo>
                  <a:lnTo>
                    <a:pt x="13157" y="10575"/>
                  </a:lnTo>
                  <a:lnTo>
                    <a:pt x="13157" y="9129"/>
                  </a:lnTo>
                  <a:lnTo>
                    <a:pt x="13157" y="8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7"/>
            <p:cNvSpPr/>
            <p:nvPr/>
          </p:nvSpPr>
          <p:spPr>
            <a:xfrm>
              <a:off x="4381201" y="4131306"/>
              <a:ext cx="2080903" cy="233371"/>
            </a:xfrm>
            <a:custGeom>
              <a:avLst/>
              <a:gdLst/>
              <a:ahLst/>
              <a:cxnLst/>
              <a:rect l="l" t="t" r="r" b="b"/>
              <a:pathLst>
                <a:path w="75150" h="8428" extrusionOk="0">
                  <a:moveTo>
                    <a:pt x="1" y="0"/>
                  </a:moveTo>
                  <a:lnTo>
                    <a:pt x="13157" y="8428"/>
                  </a:lnTo>
                  <a:lnTo>
                    <a:pt x="75150" y="8428"/>
                  </a:lnTo>
                  <a:lnTo>
                    <a:pt x="587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7"/>
            <p:cNvSpPr/>
            <p:nvPr/>
          </p:nvSpPr>
          <p:spPr>
            <a:xfrm>
              <a:off x="4381201" y="4131306"/>
              <a:ext cx="49177" cy="238549"/>
            </a:xfrm>
            <a:custGeom>
              <a:avLst/>
              <a:gdLst/>
              <a:ahLst/>
              <a:cxnLst/>
              <a:rect l="l" t="t" r="r" b="b"/>
              <a:pathLst>
                <a:path w="1776" h="8615" extrusionOk="0">
                  <a:moveTo>
                    <a:pt x="1" y="0"/>
                  </a:moveTo>
                  <a:lnTo>
                    <a:pt x="258" y="8614"/>
                  </a:lnTo>
                  <a:cubicBezTo>
                    <a:pt x="258" y="8614"/>
                    <a:pt x="1589" y="7434"/>
                    <a:pt x="1704" y="4737"/>
                  </a:cubicBezTo>
                  <a:cubicBezTo>
                    <a:pt x="1775" y="207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7"/>
            <p:cNvSpPr/>
            <p:nvPr/>
          </p:nvSpPr>
          <p:spPr>
            <a:xfrm>
              <a:off x="4431320" y="3872374"/>
              <a:ext cx="2072790" cy="455473"/>
            </a:xfrm>
            <a:custGeom>
              <a:avLst/>
              <a:gdLst/>
              <a:ahLst/>
              <a:cxnLst/>
              <a:rect l="l" t="t" r="r" b="b"/>
              <a:pathLst>
                <a:path w="74857" h="16449" extrusionOk="0">
                  <a:moveTo>
                    <a:pt x="1" y="1"/>
                  </a:moveTo>
                  <a:cubicBezTo>
                    <a:pt x="36" y="36"/>
                    <a:pt x="36" y="72"/>
                    <a:pt x="36" y="116"/>
                  </a:cubicBezTo>
                  <a:lnTo>
                    <a:pt x="36" y="293"/>
                  </a:lnTo>
                  <a:cubicBezTo>
                    <a:pt x="36" y="631"/>
                    <a:pt x="81" y="1074"/>
                    <a:pt x="81" y="1624"/>
                  </a:cubicBezTo>
                  <a:lnTo>
                    <a:pt x="81" y="1739"/>
                  </a:lnTo>
                  <a:cubicBezTo>
                    <a:pt x="81" y="2148"/>
                    <a:pt x="116" y="2591"/>
                    <a:pt x="116" y="3070"/>
                  </a:cubicBezTo>
                  <a:lnTo>
                    <a:pt x="116" y="3177"/>
                  </a:lnTo>
                  <a:cubicBezTo>
                    <a:pt x="152" y="3620"/>
                    <a:pt x="152" y="4064"/>
                    <a:pt x="152" y="4507"/>
                  </a:cubicBezTo>
                  <a:lnTo>
                    <a:pt x="152" y="4623"/>
                  </a:lnTo>
                  <a:cubicBezTo>
                    <a:pt x="187" y="5102"/>
                    <a:pt x="187" y="5545"/>
                    <a:pt x="222" y="5953"/>
                  </a:cubicBezTo>
                  <a:lnTo>
                    <a:pt x="222" y="6060"/>
                  </a:lnTo>
                  <a:cubicBezTo>
                    <a:pt x="222" y="6548"/>
                    <a:pt x="222" y="7027"/>
                    <a:pt x="258" y="7391"/>
                  </a:cubicBezTo>
                  <a:lnTo>
                    <a:pt x="258" y="7506"/>
                  </a:lnTo>
                  <a:cubicBezTo>
                    <a:pt x="258" y="7985"/>
                    <a:pt x="302" y="8322"/>
                    <a:pt x="302" y="8393"/>
                  </a:cubicBezTo>
                  <a:lnTo>
                    <a:pt x="12642" y="16448"/>
                  </a:lnTo>
                  <a:lnTo>
                    <a:pt x="74821" y="16448"/>
                  </a:lnTo>
                  <a:lnTo>
                    <a:pt x="74821" y="15561"/>
                  </a:lnTo>
                  <a:lnTo>
                    <a:pt x="74821" y="15339"/>
                  </a:lnTo>
                  <a:lnTo>
                    <a:pt x="74821" y="14124"/>
                  </a:lnTo>
                  <a:lnTo>
                    <a:pt x="74821" y="13938"/>
                  </a:lnTo>
                  <a:lnTo>
                    <a:pt x="74821" y="12713"/>
                  </a:lnTo>
                  <a:lnTo>
                    <a:pt x="74821" y="12536"/>
                  </a:lnTo>
                  <a:lnTo>
                    <a:pt x="74821" y="11312"/>
                  </a:lnTo>
                  <a:lnTo>
                    <a:pt x="74821" y="11125"/>
                  </a:lnTo>
                  <a:lnTo>
                    <a:pt x="74821" y="9910"/>
                  </a:lnTo>
                  <a:lnTo>
                    <a:pt x="74821" y="9688"/>
                  </a:lnTo>
                  <a:lnTo>
                    <a:pt x="74857" y="8393"/>
                  </a:lnTo>
                  <a:lnTo>
                    <a:pt x="73668" y="8393"/>
                  </a:lnTo>
                  <a:lnTo>
                    <a:pt x="13201" y="8171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7"/>
            <p:cNvSpPr/>
            <p:nvPr/>
          </p:nvSpPr>
          <p:spPr>
            <a:xfrm>
              <a:off x="4432317" y="3915377"/>
              <a:ext cx="2070824" cy="231405"/>
            </a:xfrm>
            <a:custGeom>
              <a:avLst/>
              <a:gdLst/>
              <a:ahLst/>
              <a:cxnLst/>
              <a:rect l="l" t="t" r="r" b="b"/>
              <a:pathLst>
                <a:path w="74786" h="8357" extrusionOk="0">
                  <a:moveTo>
                    <a:pt x="80" y="0"/>
                  </a:moveTo>
                  <a:lnTo>
                    <a:pt x="0" y="151"/>
                  </a:lnTo>
                  <a:lnTo>
                    <a:pt x="45" y="186"/>
                  </a:lnTo>
                  <a:lnTo>
                    <a:pt x="1109" y="887"/>
                  </a:lnTo>
                  <a:lnTo>
                    <a:pt x="12908" y="8321"/>
                  </a:lnTo>
                  <a:lnTo>
                    <a:pt x="12908" y="8357"/>
                  </a:lnTo>
                  <a:lnTo>
                    <a:pt x="74785" y="8357"/>
                  </a:lnTo>
                  <a:lnTo>
                    <a:pt x="74785" y="8135"/>
                  </a:lnTo>
                  <a:lnTo>
                    <a:pt x="12943" y="8135"/>
                  </a:lnTo>
                  <a:lnTo>
                    <a:pt x="1003" y="55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7"/>
            <p:cNvSpPr/>
            <p:nvPr/>
          </p:nvSpPr>
          <p:spPr>
            <a:xfrm>
              <a:off x="4433536" y="3955417"/>
              <a:ext cx="2069606" cy="230187"/>
            </a:xfrm>
            <a:custGeom>
              <a:avLst/>
              <a:gdLst/>
              <a:ahLst/>
              <a:cxnLst/>
              <a:rect l="l" t="t" r="r" b="b"/>
              <a:pathLst>
                <a:path w="74742" h="8313" extrusionOk="0">
                  <a:moveTo>
                    <a:pt x="107" y="0"/>
                  </a:moveTo>
                  <a:lnTo>
                    <a:pt x="36" y="71"/>
                  </a:lnTo>
                  <a:lnTo>
                    <a:pt x="1" y="142"/>
                  </a:lnTo>
                  <a:lnTo>
                    <a:pt x="36" y="178"/>
                  </a:lnTo>
                  <a:lnTo>
                    <a:pt x="1473" y="1109"/>
                  </a:lnTo>
                  <a:lnTo>
                    <a:pt x="12864" y="8313"/>
                  </a:lnTo>
                  <a:lnTo>
                    <a:pt x="74741" y="8313"/>
                  </a:lnTo>
                  <a:lnTo>
                    <a:pt x="74741" y="8126"/>
                  </a:lnTo>
                  <a:lnTo>
                    <a:pt x="12935" y="8126"/>
                  </a:lnTo>
                  <a:lnTo>
                    <a:pt x="12899" y="8091"/>
                  </a:lnTo>
                  <a:lnTo>
                    <a:pt x="1438" y="84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7"/>
            <p:cNvSpPr/>
            <p:nvPr/>
          </p:nvSpPr>
          <p:spPr>
            <a:xfrm>
              <a:off x="4433536" y="3955417"/>
              <a:ext cx="2069606" cy="230187"/>
            </a:xfrm>
            <a:custGeom>
              <a:avLst/>
              <a:gdLst/>
              <a:ahLst/>
              <a:cxnLst/>
              <a:rect l="l" t="t" r="r" b="b"/>
              <a:pathLst>
                <a:path w="74742" h="8313" extrusionOk="0">
                  <a:moveTo>
                    <a:pt x="107" y="0"/>
                  </a:moveTo>
                  <a:lnTo>
                    <a:pt x="36" y="71"/>
                  </a:lnTo>
                  <a:lnTo>
                    <a:pt x="1" y="142"/>
                  </a:lnTo>
                  <a:lnTo>
                    <a:pt x="36" y="178"/>
                  </a:lnTo>
                  <a:lnTo>
                    <a:pt x="1473" y="1109"/>
                  </a:lnTo>
                  <a:lnTo>
                    <a:pt x="12864" y="8313"/>
                  </a:lnTo>
                  <a:lnTo>
                    <a:pt x="74741" y="8313"/>
                  </a:lnTo>
                  <a:lnTo>
                    <a:pt x="74741" y="8126"/>
                  </a:lnTo>
                  <a:lnTo>
                    <a:pt x="12935" y="8126"/>
                  </a:lnTo>
                  <a:lnTo>
                    <a:pt x="12899" y="8091"/>
                  </a:lnTo>
                  <a:lnTo>
                    <a:pt x="1438" y="84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67"/>
            <p:cNvSpPr/>
            <p:nvPr/>
          </p:nvSpPr>
          <p:spPr>
            <a:xfrm>
              <a:off x="4434533" y="3995208"/>
              <a:ext cx="2068609" cy="229218"/>
            </a:xfrm>
            <a:custGeom>
              <a:avLst/>
              <a:gdLst/>
              <a:ahLst/>
              <a:cxnLst/>
              <a:rect l="l" t="t" r="r" b="b"/>
              <a:pathLst>
                <a:path w="74706" h="8278" extrusionOk="0">
                  <a:moveTo>
                    <a:pt x="106" y="0"/>
                  </a:moveTo>
                  <a:lnTo>
                    <a:pt x="36" y="71"/>
                  </a:lnTo>
                  <a:lnTo>
                    <a:pt x="0" y="151"/>
                  </a:lnTo>
                  <a:lnTo>
                    <a:pt x="36" y="187"/>
                  </a:lnTo>
                  <a:lnTo>
                    <a:pt x="1437" y="1074"/>
                  </a:lnTo>
                  <a:lnTo>
                    <a:pt x="12828" y="8277"/>
                  </a:lnTo>
                  <a:lnTo>
                    <a:pt x="74705" y="8277"/>
                  </a:lnTo>
                  <a:lnTo>
                    <a:pt x="74705" y="8100"/>
                  </a:lnTo>
                  <a:lnTo>
                    <a:pt x="12899" y="8100"/>
                  </a:lnTo>
                  <a:lnTo>
                    <a:pt x="12863" y="8056"/>
                  </a:lnTo>
                  <a:lnTo>
                    <a:pt x="1473" y="852"/>
                  </a:lnTo>
                  <a:lnTo>
                    <a:pt x="1437" y="85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67"/>
            <p:cNvSpPr/>
            <p:nvPr/>
          </p:nvSpPr>
          <p:spPr>
            <a:xfrm>
              <a:off x="4435502" y="4035248"/>
              <a:ext cx="2067640" cy="228221"/>
            </a:xfrm>
            <a:custGeom>
              <a:avLst/>
              <a:gdLst/>
              <a:ahLst/>
              <a:cxnLst/>
              <a:rect l="l" t="t" r="r" b="b"/>
              <a:pathLst>
                <a:path w="74671" h="8242" extrusionOk="0">
                  <a:moveTo>
                    <a:pt x="107" y="0"/>
                  </a:moveTo>
                  <a:lnTo>
                    <a:pt x="1" y="142"/>
                  </a:lnTo>
                  <a:lnTo>
                    <a:pt x="71" y="178"/>
                  </a:lnTo>
                  <a:lnTo>
                    <a:pt x="1109" y="843"/>
                  </a:lnTo>
                  <a:lnTo>
                    <a:pt x="12793" y="8242"/>
                  </a:lnTo>
                  <a:lnTo>
                    <a:pt x="74670" y="8242"/>
                  </a:lnTo>
                  <a:lnTo>
                    <a:pt x="74670" y="8056"/>
                  </a:lnTo>
                  <a:lnTo>
                    <a:pt x="12828" y="8056"/>
                  </a:lnTo>
                  <a:lnTo>
                    <a:pt x="1180" y="666"/>
                  </a:lnTo>
                  <a:lnTo>
                    <a:pt x="1145" y="6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7"/>
            <p:cNvSpPr/>
            <p:nvPr/>
          </p:nvSpPr>
          <p:spPr>
            <a:xfrm>
              <a:off x="4436499" y="4075039"/>
              <a:ext cx="2066643" cy="228249"/>
            </a:xfrm>
            <a:custGeom>
              <a:avLst/>
              <a:gdLst/>
              <a:ahLst/>
              <a:cxnLst/>
              <a:rect l="l" t="t" r="r" b="b"/>
              <a:pathLst>
                <a:path w="74635" h="8243" extrusionOk="0">
                  <a:moveTo>
                    <a:pt x="115" y="1"/>
                  </a:moveTo>
                  <a:lnTo>
                    <a:pt x="71" y="72"/>
                  </a:lnTo>
                  <a:lnTo>
                    <a:pt x="0" y="151"/>
                  </a:lnTo>
                  <a:lnTo>
                    <a:pt x="71" y="187"/>
                  </a:lnTo>
                  <a:lnTo>
                    <a:pt x="515" y="480"/>
                  </a:lnTo>
                  <a:lnTo>
                    <a:pt x="12757" y="8207"/>
                  </a:lnTo>
                  <a:lnTo>
                    <a:pt x="12757" y="8242"/>
                  </a:lnTo>
                  <a:lnTo>
                    <a:pt x="74634" y="8242"/>
                  </a:lnTo>
                  <a:lnTo>
                    <a:pt x="74634" y="8020"/>
                  </a:lnTo>
                  <a:lnTo>
                    <a:pt x="12792" y="8020"/>
                  </a:lnTo>
                  <a:lnTo>
                    <a:pt x="665" y="338"/>
                  </a:lnTo>
                  <a:lnTo>
                    <a:pt x="630" y="293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7"/>
            <p:cNvSpPr/>
            <p:nvPr/>
          </p:nvSpPr>
          <p:spPr>
            <a:xfrm>
              <a:off x="4432317" y="3875586"/>
              <a:ext cx="358419" cy="452261"/>
            </a:xfrm>
            <a:custGeom>
              <a:avLst/>
              <a:gdLst/>
              <a:ahLst/>
              <a:cxnLst/>
              <a:rect l="l" t="t" r="r" b="b"/>
              <a:pathLst>
                <a:path w="12944" h="16333" extrusionOk="0">
                  <a:moveTo>
                    <a:pt x="0" y="0"/>
                  </a:moveTo>
                  <a:lnTo>
                    <a:pt x="0" y="177"/>
                  </a:lnTo>
                  <a:cubicBezTo>
                    <a:pt x="0" y="515"/>
                    <a:pt x="45" y="958"/>
                    <a:pt x="45" y="1508"/>
                  </a:cubicBezTo>
                  <a:cubicBezTo>
                    <a:pt x="45" y="1952"/>
                    <a:pt x="80" y="2440"/>
                    <a:pt x="80" y="2954"/>
                  </a:cubicBezTo>
                  <a:cubicBezTo>
                    <a:pt x="116" y="3433"/>
                    <a:pt x="116" y="3912"/>
                    <a:pt x="116" y="4391"/>
                  </a:cubicBezTo>
                  <a:cubicBezTo>
                    <a:pt x="151" y="4879"/>
                    <a:pt x="151" y="5394"/>
                    <a:pt x="186" y="5837"/>
                  </a:cubicBezTo>
                  <a:cubicBezTo>
                    <a:pt x="186" y="6387"/>
                    <a:pt x="186" y="6875"/>
                    <a:pt x="222" y="7275"/>
                  </a:cubicBezTo>
                  <a:cubicBezTo>
                    <a:pt x="222" y="7833"/>
                    <a:pt x="266" y="8206"/>
                    <a:pt x="266" y="8277"/>
                  </a:cubicBezTo>
                  <a:lnTo>
                    <a:pt x="12606" y="16332"/>
                  </a:lnTo>
                  <a:lnTo>
                    <a:pt x="12943" y="16332"/>
                  </a:lnTo>
                  <a:lnTo>
                    <a:pt x="12943" y="8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7"/>
            <p:cNvSpPr/>
            <p:nvPr/>
          </p:nvSpPr>
          <p:spPr>
            <a:xfrm>
              <a:off x="4432317" y="3880487"/>
              <a:ext cx="43003" cy="224289"/>
            </a:xfrm>
            <a:custGeom>
              <a:avLst/>
              <a:gdLst/>
              <a:ahLst/>
              <a:cxnLst/>
              <a:rect l="l" t="t" r="r" b="b"/>
              <a:pathLst>
                <a:path w="1553" h="8100" extrusionOk="0">
                  <a:moveTo>
                    <a:pt x="0" y="0"/>
                  </a:moveTo>
                  <a:cubicBezTo>
                    <a:pt x="0" y="338"/>
                    <a:pt x="45" y="781"/>
                    <a:pt x="45" y="1331"/>
                  </a:cubicBezTo>
                  <a:cubicBezTo>
                    <a:pt x="45" y="1775"/>
                    <a:pt x="80" y="2263"/>
                    <a:pt x="80" y="2777"/>
                  </a:cubicBezTo>
                  <a:cubicBezTo>
                    <a:pt x="116" y="3256"/>
                    <a:pt x="116" y="3735"/>
                    <a:pt x="116" y="4214"/>
                  </a:cubicBezTo>
                  <a:cubicBezTo>
                    <a:pt x="151" y="4702"/>
                    <a:pt x="151" y="5217"/>
                    <a:pt x="186" y="5660"/>
                  </a:cubicBezTo>
                  <a:cubicBezTo>
                    <a:pt x="186" y="6210"/>
                    <a:pt x="186" y="6698"/>
                    <a:pt x="222" y="7098"/>
                  </a:cubicBezTo>
                  <a:cubicBezTo>
                    <a:pt x="222" y="7656"/>
                    <a:pt x="266" y="8029"/>
                    <a:pt x="266" y="8100"/>
                  </a:cubicBezTo>
                  <a:cubicBezTo>
                    <a:pt x="373" y="7949"/>
                    <a:pt x="559" y="7727"/>
                    <a:pt x="745" y="7435"/>
                  </a:cubicBezTo>
                  <a:cubicBezTo>
                    <a:pt x="932" y="7142"/>
                    <a:pt x="1109" y="6769"/>
                    <a:pt x="1260" y="6326"/>
                  </a:cubicBezTo>
                  <a:cubicBezTo>
                    <a:pt x="1375" y="5953"/>
                    <a:pt x="1482" y="5545"/>
                    <a:pt x="1517" y="5101"/>
                  </a:cubicBezTo>
                  <a:cubicBezTo>
                    <a:pt x="1553" y="4880"/>
                    <a:pt x="1553" y="4658"/>
                    <a:pt x="1553" y="4436"/>
                  </a:cubicBezTo>
                  <a:cubicBezTo>
                    <a:pt x="1553" y="4179"/>
                    <a:pt x="1517" y="3922"/>
                    <a:pt x="1517" y="3664"/>
                  </a:cubicBezTo>
                  <a:cubicBezTo>
                    <a:pt x="1411" y="3070"/>
                    <a:pt x="1260" y="2484"/>
                    <a:pt x="1038" y="1961"/>
                  </a:cubicBezTo>
                  <a:cubicBezTo>
                    <a:pt x="710" y="1074"/>
                    <a:pt x="266" y="37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7"/>
            <p:cNvSpPr/>
            <p:nvPr/>
          </p:nvSpPr>
          <p:spPr>
            <a:xfrm>
              <a:off x="4431320" y="3872374"/>
              <a:ext cx="2074756" cy="232402"/>
            </a:xfrm>
            <a:custGeom>
              <a:avLst/>
              <a:gdLst/>
              <a:ahLst/>
              <a:cxnLst/>
              <a:rect l="l" t="t" r="r" b="b"/>
              <a:pathLst>
                <a:path w="74928" h="8393" extrusionOk="0">
                  <a:moveTo>
                    <a:pt x="1" y="1"/>
                  </a:moveTo>
                  <a:cubicBezTo>
                    <a:pt x="36" y="36"/>
                    <a:pt x="36" y="72"/>
                    <a:pt x="36" y="116"/>
                  </a:cubicBezTo>
                  <a:lnTo>
                    <a:pt x="12979" y="8393"/>
                  </a:lnTo>
                  <a:lnTo>
                    <a:pt x="74928" y="8393"/>
                  </a:lnTo>
                  <a:lnTo>
                    <a:pt x="58551" y="1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7"/>
            <p:cNvSpPr/>
            <p:nvPr/>
          </p:nvSpPr>
          <p:spPr>
            <a:xfrm>
              <a:off x="4661732" y="3817049"/>
              <a:ext cx="1686653" cy="266239"/>
            </a:xfrm>
            <a:custGeom>
              <a:avLst/>
              <a:gdLst/>
              <a:ahLst/>
              <a:cxnLst/>
              <a:rect l="l" t="t" r="r" b="b"/>
              <a:pathLst>
                <a:path w="60912" h="9615" extrusionOk="0">
                  <a:moveTo>
                    <a:pt x="26733" y="0"/>
                  </a:moveTo>
                  <a:cubicBezTo>
                    <a:pt x="11750" y="0"/>
                    <a:pt x="102" y="1758"/>
                    <a:pt x="36" y="4181"/>
                  </a:cubicBezTo>
                  <a:cubicBezTo>
                    <a:pt x="1" y="6106"/>
                    <a:pt x="7204" y="7916"/>
                    <a:pt x="17593" y="8874"/>
                  </a:cubicBezTo>
                  <a:cubicBezTo>
                    <a:pt x="21478" y="9247"/>
                    <a:pt x="25799" y="9504"/>
                    <a:pt x="30385" y="9575"/>
                  </a:cubicBezTo>
                  <a:cubicBezTo>
                    <a:pt x="31713" y="9601"/>
                    <a:pt x="33022" y="9614"/>
                    <a:pt x="34305" y="9614"/>
                  </a:cubicBezTo>
                  <a:cubicBezTo>
                    <a:pt x="49279" y="9614"/>
                    <a:pt x="60879" y="7851"/>
                    <a:pt x="60911" y="5441"/>
                  </a:cubicBezTo>
                  <a:cubicBezTo>
                    <a:pt x="60911" y="4775"/>
                    <a:pt x="60104" y="4110"/>
                    <a:pt x="58552" y="3516"/>
                  </a:cubicBezTo>
                  <a:cubicBezTo>
                    <a:pt x="53965" y="1706"/>
                    <a:pt x="43169" y="295"/>
                    <a:pt x="30572" y="38"/>
                  </a:cubicBezTo>
                  <a:cubicBezTo>
                    <a:pt x="29272" y="13"/>
                    <a:pt x="27991" y="0"/>
                    <a:pt x="26733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7"/>
            <p:cNvSpPr/>
            <p:nvPr/>
          </p:nvSpPr>
          <p:spPr>
            <a:xfrm>
              <a:off x="4662728" y="3807317"/>
              <a:ext cx="1686875" cy="267208"/>
            </a:xfrm>
            <a:custGeom>
              <a:avLst/>
              <a:gdLst/>
              <a:ahLst/>
              <a:cxnLst/>
              <a:rect l="l" t="t" r="r" b="b"/>
              <a:pathLst>
                <a:path w="60920" h="9650" extrusionOk="0">
                  <a:moveTo>
                    <a:pt x="26711" y="0"/>
                  </a:moveTo>
                  <a:cubicBezTo>
                    <a:pt x="11707" y="0"/>
                    <a:pt x="69" y="1796"/>
                    <a:pt x="36" y="4217"/>
                  </a:cubicBezTo>
                  <a:cubicBezTo>
                    <a:pt x="0" y="6134"/>
                    <a:pt x="7168" y="7943"/>
                    <a:pt x="17557" y="8910"/>
                  </a:cubicBezTo>
                  <a:cubicBezTo>
                    <a:pt x="21442" y="9274"/>
                    <a:pt x="25798" y="9496"/>
                    <a:pt x="30349" y="9611"/>
                  </a:cubicBezTo>
                  <a:cubicBezTo>
                    <a:pt x="31651" y="9637"/>
                    <a:pt x="32933" y="9649"/>
                    <a:pt x="34192" y="9649"/>
                  </a:cubicBezTo>
                  <a:cubicBezTo>
                    <a:pt x="49203" y="9649"/>
                    <a:pt x="60843" y="7888"/>
                    <a:pt x="60875" y="5433"/>
                  </a:cubicBezTo>
                  <a:cubicBezTo>
                    <a:pt x="60920" y="4768"/>
                    <a:pt x="60068" y="4138"/>
                    <a:pt x="58516" y="3552"/>
                  </a:cubicBezTo>
                  <a:cubicBezTo>
                    <a:pt x="53929" y="1734"/>
                    <a:pt x="43177" y="296"/>
                    <a:pt x="30571" y="39"/>
                  </a:cubicBezTo>
                  <a:cubicBezTo>
                    <a:pt x="29264" y="13"/>
                    <a:pt x="27976" y="0"/>
                    <a:pt x="2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7"/>
            <p:cNvSpPr/>
            <p:nvPr/>
          </p:nvSpPr>
          <p:spPr>
            <a:xfrm>
              <a:off x="4987231" y="3867418"/>
              <a:ext cx="1038873" cy="105416"/>
            </a:xfrm>
            <a:custGeom>
              <a:avLst/>
              <a:gdLst/>
              <a:ahLst/>
              <a:cxnLst/>
              <a:rect l="l" t="t" r="r" b="b"/>
              <a:pathLst>
                <a:path w="37518" h="3807" extrusionOk="0">
                  <a:moveTo>
                    <a:pt x="15479" y="0"/>
                  </a:moveTo>
                  <a:cubicBezTo>
                    <a:pt x="6704" y="0"/>
                    <a:pt x="32" y="629"/>
                    <a:pt x="0" y="1546"/>
                  </a:cubicBezTo>
                  <a:cubicBezTo>
                    <a:pt x="0" y="2548"/>
                    <a:pt x="8348" y="3577"/>
                    <a:pt x="18701" y="3764"/>
                  </a:cubicBezTo>
                  <a:cubicBezTo>
                    <a:pt x="20047" y="3793"/>
                    <a:pt x="21360" y="3806"/>
                    <a:pt x="22626" y="3806"/>
                  </a:cubicBezTo>
                  <a:cubicBezTo>
                    <a:pt x="31103" y="3806"/>
                    <a:pt x="37482" y="3186"/>
                    <a:pt x="37482" y="2291"/>
                  </a:cubicBezTo>
                  <a:cubicBezTo>
                    <a:pt x="37517" y="1253"/>
                    <a:pt x="29125" y="251"/>
                    <a:pt x="18772" y="29"/>
                  </a:cubicBezTo>
                  <a:cubicBezTo>
                    <a:pt x="17649" y="10"/>
                    <a:pt x="16548" y="0"/>
                    <a:pt x="15479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7"/>
            <p:cNvSpPr/>
            <p:nvPr/>
          </p:nvSpPr>
          <p:spPr>
            <a:xfrm>
              <a:off x="5252283" y="3795727"/>
              <a:ext cx="549536" cy="136346"/>
            </a:xfrm>
            <a:custGeom>
              <a:avLst/>
              <a:gdLst/>
              <a:ahLst/>
              <a:cxnLst/>
              <a:rect l="l" t="t" r="r" b="b"/>
              <a:pathLst>
                <a:path w="19846" h="4924" extrusionOk="0">
                  <a:moveTo>
                    <a:pt x="3212" y="1"/>
                  </a:moveTo>
                  <a:lnTo>
                    <a:pt x="1216" y="2174"/>
                  </a:lnTo>
                  <a:lnTo>
                    <a:pt x="1" y="3549"/>
                  </a:lnTo>
                  <a:cubicBezTo>
                    <a:pt x="1" y="3549"/>
                    <a:pt x="3656" y="4800"/>
                    <a:pt x="10203" y="4916"/>
                  </a:cubicBezTo>
                  <a:cubicBezTo>
                    <a:pt x="10464" y="4921"/>
                    <a:pt x="10720" y="4924"/>
                    <a:pt x="10971" y="4924"/>
                  </a:cubicBezTo>
                  <a:cubicBezTo>
                    <a:pt x="16953" y="4924"/>
                    <a:pt x="19846" y="3363"/>
                    <a:pt x="19846" y="3363"/>
                  </a:cubicBezTo>
                  <a:lnTo>
                    <a:pt x="17486" y="1367"/>
                  </a:lnTo>
                  <a:lnTo>
                    <a:pt x="16120" y="2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7"/>
            <p:cNvSpPr/>
            <p:nvPr/>
          </p:nvSpPr>
          <p:spPr>
            <a:xfrm>
              <a:off x="5285927" y="3795727"/>
              <a:ext cx="450544" cy="98161"/>
            </a:xfrm>
            <a:custGeom>
              <a:avLst/>
              <a:gdLst/>
              <a:ahLst/>
              <a:cxnLst/>
              <a:rect l="l" t="t" r="r" b="b"/>
              <a:pathLst>
                <a:path w="16271" h="3545" extrusionOk="0">
                  <a:moveTo>
                    <a:pt x="1997" y="1"/>
                  </a:moveTo>
                  <a:lnTo>
                    <a:pt x="1" y="2174"/>
                  </a:lnTo>
                  <a:cubicBezTo>
                    <a:pt x="1300" y="2573"/>
                    <a:pt x="4985" y="3544"/>
                    <a:pt x="8319" y="3544"/>
                  </a:cubicBezTo>
                  <a:cubicBezTo>
                    <a:pt x="8695" y="3544"/>
                    <a:pt x="9068" y="3532"/>
                    <a:pt x="9431" y="3505"/>
                  </a:cubicBezTo>
                  <a:cubicBezTo>
                    <a:pt x="12093" y="3328"/>
                    <a:pt x="14683" y="2219"/>
                    <a:pt x="16271" y="1367"/>
                  </a:cubicBezTo>
                  <a:lnTo>
                    <a:pt x="14905" y="223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7"/>
            <p:cNvSpPr/>
            <p:nvPr/>
          </p:nvSpPr>
          <p:spPr>
            <a:xfrm>
              <a:off x="4895106" y="3017769"/>
              <a:ext cx="1239571" cy="833663"/>
            </a:xfrm>
            <a:custGeom>
              <a:avLst/>
              <a:gdLst/>
              <a:ahLst/>
              <a:cxnLst/>
              <a:rect l="l" t="t" r="r" b="b"/>
              <a:pathLst>
                <a:path w="44766" h="30107" extrusionOk="0">
                  <a:moveTo>
                    <a:pt x="107" y="0"/>
                  </a:moveTo>
                  <a:cubicBezTo>
                    <a:pt x="107" y="0"/>
                    <a:pt x="1" y="1295"/>
                    <a:pt x="1" y="3327"/>
                  </a:cubicBezTo>
                  <a:lnTo>
                    <a:pt x="1" y="3957"/>
                  </a:lnTo>
                  <a:cubicBezTo>
                    <a:pt x="107" y="11977"/>
                    <a:pt x="2476" y="29568"/>
                    <a:pt x="21035" y="30092"/>
                  </a:cubicBezTo>
                  <a:cubicBezTo>
                    <a:pt x="21378" y="30102"/>
                    <a:pt x="21717" y="30106"/>
                    <a:pt x="22050" y="30106"/>
                  </a:cubicBezTo>
                  <a:cubicBezTo>
                    <a:pt x="42006" y="30106"/>
                    <a:pt x="44616" y="13102"/>
                    <a:pt x="44721" y="5066"/>
                  </a:cubicBezTo>
                  <a:lnTo>
                    <a:pt x="44721" y="4622"/>
                  </a:lnTo>
                  <a:cubicBezTo>
                    <a:pt x="44765" y="2369"/>
                    <a:pt x="44579" y="923"/>
                    <a:pt x="44579" y="92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7"/>
            <p:cNvSpPr/>
            <p:nvPr/>
          </p:nvSpPr>
          <p:spPr>
            <a:xfrm>
              <a:off x="4895106" y="3059775"/>
              <a:ext cx="1238324" cy="162762"/>
            </a:xfrm>
            <a:custGeom>
              <a:avLst/>
              <a:gdLst/>
              <a:ahLst/>
              <a:cxnLst/>
              <a:rect l="l" t="t" r="r" b="b"/>
              <a:pathLst>
                <a:path w="44721" h="5878" extrusionOk="0">
                  <a:moveTo>
                    <a:pt x="6317" y="0"/>
                  </a:moveTo>
                  <a:cubicBezTo>
                    <a:pt x="6246" y="0"/>
                    <a:pt x="6211" y="36"/>
                    <a:pt x="6175" y="107"/>
                  </a:cubicBezTo>
                  <a:cubicBezTo>
                    <a:pt x="6175" y="140"/>
                    <a:pt x="5049" y="3584"/>
                    <a:pt x="2549" y="3584"/>
                  </a:cubicBezTo>
                  <a:cubicBezTo>
                    <a:pt x="2405" y="3584"/>
                    <a:pt x="2256" y="3573"/>
                    <a:pt x="2103" y="3549"/>
                  </a:cubicBezTo>
                  <a:cubicBezTo>
                    <a:pt x="1145" y="3398"/>
                    <a:pt x="444" y="2697"/>
                    <a:pt x="1" y="1810"/>
                  </a:cubicBezTo>
                  <a:lnTo>
                    <a:pt x="1" y="2440"/>
                  </a:lnTo>
                  <a:cubicBezTo>
                    <a:pt x="480" y="3141"/>
                    <a:pt x="1145" y="3691"/>
                    <a:pt x="2032" y="3842"/>
                  </a:cubicBezTo>
                  <a:cubicBezTo>
                    <a:pt x="2210" y="3871"/>
                    <a:pt x="2383" y="3885"/>
                    <a:pt x="2550" y="3885"/>
                  </a:cubicBezTo>
                  <a:cubicBezTo>
                    <a:pt x="4699" y="3885"/>
                    <a:pt x="5905" y="1585"/>
                    <a:pt x="6317" y="630"/>
                  </a:cubicBezTo>
                  <a:cubicBezTo>
                    <a:pt x="6745" y="1803"/>
                    <a:pt x="8172" y="5115"/>
                    <a:pt x="11197" y="5115"/>
                  </a:cubicBezTo>
                  <a:cubicBezTo>
                    <a:pt x="11307" y="5115"/>
                    <a:pt x="11419" y="5110"/>
                    <a:pt x="11533" y="5101"/>
                  </a:cubicBezTo>
                  <a:cubicBezTo>
                    <a:pt x="14523" y="4844"/>
                    <a:pt x="15446" y="2546"/>
                    <a:pt x="15747" y="1402"/>
                  </a:cubicBezTo>
                  <a:cubicBezTo>
                    <a:pt x="16226" y="2768"/>
                    <a:pt x="17557" y="5838"/>
                    <a:pt x="20440" y="5873"/>
                  </a:cubicBezTo>
                  <a:lnTo>
                    <a:pt x="20662" y="5873"/>
                  </a:lnTo>
                  <a:cubicBezTo>
                    <a:pt x="23696" y="5687"/>
                    <a:pt x="24805" y="2768"/>
                    <a:pt x="25133" y="1553"/>
                  </a:cubicBezTo>
                  <a:cubicBezTo>
                    <a:pt x="25617" y="2803"/>
                    <a:pt x="27149" y="5877"/>
                    <a:pt x="29878" y="5877"/>
                  </a:cubicBezTo>
                  <a:cubicBezTo>
                    <a:pt x="30054" y="5877"/>
                    <a:pt x="30235" y="5864"/>
                    <a:pt x="30420" y="5838"/>
                  </a:cubicBezTo>
                  <a:cubicBezTo>
                    <a:pt x="33304" y="5394"/>
                    <a:pt x="34297" y="2733"/>
                    <a:pt x="34599" y="1473"/>
                  </a:cubicBezTo>
                  <a:cubicBezTo>
                    <a:pt x="35017" y="2693"/>
                    <a:pt x="36254" y="5426"/>
                    <a:pt x="38651" y="5426"/>
                  </a:cubicBezTo>
                  <a:cubicBezTo>
                    <a:pt x="38798" y="5426"/>
                    <a:pt x="38950" y="5416"/>
                    <a:pt x="39105" y="5394"/>
                  </a:cubicBezTo>
                  <a:cubicBezTo>
                    <a:pt x="41767" y="5021"/>
                    <a:pt x="42769" y="2183"/>
                    <a:pt x="43062" y="887"/>
                  </a:cubicBezTo>
                  <a:cubicBezTo>
                    <a:pt x="43319" y="1588"/>
                    <a:pt x="43834" y="2697"/>
                    <a:pt x="44721" y="3549"/>
                  </a:cubicBezTo>
                  <a:lnTo>
                    <a:pt x="44721" y="3105"/>
                  </a:lnTo>
                  <a:cubicBezTo>
                    <a:pt x="43612" y="1916"/>
                    <a:pt x="43213" y="258"/>
                    <a:pt x="43213" y="258"/>
                  </a:cubicBezTo>
                  <a:cubicBezTo>
                    <a:pt x="43176" y="199"/>
                    <a:pt x="43145" y="134"/>
                    <a:pt x="43075" y="134"/>
                  </a:cubicBezTo>
                  <a:cubicBezTo>
                    <a:pt x="43061" y="134"/>
                    <a:pt x="43045" y="136"/>
                    <a:pt x="43027" y="142"/>
                  </a:cubicBezTo>
                  <a:cubicBezTo>
                    <a:pt x="42947" y="142"/>
                    <a:pt x="42911" y="187"/>
                    <a:pt x="42876" y="258"/>
                  </a:cubicBezTo>
                  <a:cubicBezTo>
                    <a:pt x="42876" y="293"/>
                    <a:pt x="42210" y="4658"/>
                    <a:pt x="39034" y="5101"/>
                  </a:cubicBezTo>
                  <a:cubicBezTo>
                    <a:pt x="38893" y="5121"/>
                    <a:pt x="38756" y="5131"/>
                    <a:pt x="38623" y="5131"/>
                  </a:cubicBezTo>
                  <a:cubicBezTo>
                    <a:pt x="35824" y="5131"/>
                    <a:pt x="34739" y="884"/>
                    <a:pt x="34705" y="808"/>
                  </a:cubicBezTo>
                  <a:cubicBezTo>
                    <a:pt x="34705" y="737"/>
                    <a:pt x="34634" y="701"/>
                    <a:pt x="34563" y="701"/>
                  </a:cubicBezTo>
                  <a:cubicBezTo>
                    <a:pt x="34484" y="701"/>
                    <a:pt x="34413" y="772"/>
                    <a:pt x="34413" y="852"/>
                  </a:cubicBezTo>
                  <a:cubicBezTo>
                    <a:pt x="34413" y="887"/>
                    <a:pt x="33854" y="5021"/>
                    <a:pt x="30349" y="5545"/>
                  </a:cubicBezTo>
                  <a:cubicBezTo>
                    <a:pt x="30190" y="5567"/>
                    <a:pt x="30035" y="5577"/>
                    <a:pt x="29884" y="5577"/>
                  </a:cubicBezTo>
                  <a:cubicBezTo>
                    <a:pt x="26730" y="5577"/>
                    <a:pt x="25282" y="1028"/>
                    <a:pt x="25248" y="994"/>
                  </a:cubicBezTo>
                  <a:cubicBezTo>
                    <a:pt x="25248" y="936"/>
                    <a:pt x="25195" y="878"/>
                    <a:pt x="25137" y="878"/>
                  </a:cubicBezTo>
                  <a:cubicBezTo>
                    <a:pt x="25124" y="878"/>
                    <a:pt x="25111" y="881"/>
                    <a:pt x="25098" y="887"/>
                  </a:cubicBezTo>
                  <a:cubicBezTo>
                    <a:pt x="25027" y="887"/>
                    <a:pt x="24947" y="923"/>
                    <a:pt x="24947" y="994"/>
                  </a:cubicBezTo>
                  <a:cubicBezTo>
                    <a:pt x="24947" y="1029"/>
                    <a:pt x="24211" y="5394"/>
                    <a:pt x="20627" y="5580"/>
                  </a:cubicBezTo>
                  <a:lnTo>
                    <a:pt x="20440" y="5580"/>
                  </a:lnTo>
                  <a:cubicBezTo>
                    <a:pt x="16998" y="5545"/>
                    <a:pt x="15889" y="737"/>
                    <a:pt x="15854" y="701"/>
                  </a:cubicBezTo>
                  <a:cubicBezTo>
                    <a:pt x="15854" y="630"/>
                    <a:pt x="15783" y="586"/>
                    <a:pt x="15712" y="550"/>
                  </a:cubicBezTo>
                  <a:cubicBezTo>
                    <a:pt x="15632" y="586"/>
                    <a:pt x="15561" y="630"/>
                    <a:pt x="15561" y="701"/>
                  </a:cubicBezTo>
                  <a:cubicBezTo>
                    <a:pt x="15561" y="852"/>
                    <a:pt x="15224" y="4471"/>
                    <a:pt x="11533" y="4800"/>
                  </a:cubicBezTo>
                  <a:cubicBezTo>
                    <a:pt x="11424" y="4809"/>
                    <a:pt x="11317" y="4813"/>
                    <a:pt x="11212" y="4813"/>
                  </a:cubicBezTo>
                  <a:cubicBezTo>
                    <a:pt x="7757" y="4813"/>
                    <a:pt x="6502" y="141"/>
                    <a:pt x="6468" y="107"/>
                  </a:cubicBezTo>
                  <a:cubicBezTo>
                    <a:pt x="6468" y="36"/>
                    <a:pt x="6397" y="0"/>
                    <a:pt x="6317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7"/>
            <p:cNvSpPr/>
            <p:nvPr/>
          </p:nvSpPr>
          <p:spPr>
            <a:xfrm>
              <a:off x="6002497" y="3213373"/>
              <a:ext cx="118679" cy="203383"/>
            </a:xfrm>
            <a:custGeom>
              <a:avLst/>
              <a:gdLst/>
              <a:ahLst/>
              <a:cxnLst/>
              <a:rect l="l" t="t" r="r" b="b"/>
              <a:pathLst>
                <a:path w="4286" h="7345" extrusionOk="0">
                  <a:moveTo>
                    <a:pt x="2224" y="0"/>
                  </a:moveTo>
                  <a:cubicBezTo>
                    <a:pt x="2089" y="0"/>
                    <a:pt x="1951" y="22"/>
                    <a:pt x="1810" y="69"/>
                  </a:cubicBezTo>
                  <a:cubicBezTo>
                    <a:pt x="888" y="326"/>
                    <a:pt x="559" y="1213"/>
                    <a:pt x="444" y="2065"/>
                  </a:cubicBezTo>
                  <a:cubicBezTo>
                    <a:pt x="258" y="3138"/>
                    <a:pt x="151" y="4212"/>
                    <a:pt x="72" y="5285"/>
                  </a:cubicBezTo>
                  <a:cubicBezTo>
                    <a:pt x="36" y="5684"/>
                    <a:pt x="1" y="6057"/>
                    <a:pt x="116" y="6430"/>
                  </a:cubicBezTo>
                  <a:cubicBezTo>
                    <a:pt x="222" y="6793"/>
                    <a:pt x="444" y="7130"/>
                    <a:pt x="781" y="7281"/>
                  </a:cubicBezTo>
                  <a:cubicBezTo>
                    <a:pt x="903" y="7324"/>
                    <a:pt x="1028" y="7345"/>
                    <a:pt x="1153" y="7345"/>
                  </a:cubicBezTo>
                  <a:cubicBezTo>
                    <a:pt x="1440" y="7345"/>
                    <a:pt x="1726" y="7239"/>
                    <a:pt x="1961" y="7059"/>
                  </a:cubicBezTo>
                  <a:cubicBezTo>
                    <a:pt x="2289" y="6838"/>
                    <a:pt x="2511" y="6465"/>
                    <a:pt x="2697" y="6092"/>
                  </a:cubicBezTo>
                  <a:cubicBezTo>
                    <a:pt x="3443" y="4726"/>
                    <a:pt x="4285" y="2216"/>
                    <a:pt x="3478" y="770"/>
                  </a:cubicBezTo>
                  <a:cubicBezTo>
                    <a:pt x="3184" y="308"/>
                    <a:pt x="2730" y="0"/>
                    <a:pt x="2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7"/>
            <p:cNvSpPr/>
            <p:nvPr/>
          </p:nvSpPr>
          <p:spPr>
            <a:xfrm>
              <a:off x="5954399" y="3470007"/>
              <a:ext cx="96278" cy="113280"/>
            </a:xfrm>
            <a:custGeom>
              <a:avLst/>
              <a:gdLst/>
              <a:ahLst/>
              <a:cxnLst/>
              <a:rect l="l" t="t" r="r" b="b"/>
              <a:pathLst>
                <a:path w="3477" h="4091" extrusionOk="0">
                  <a:moveTo>
                    <a:pt x="1847" y="1"/>
                  </a:moveTo>
                  <a:cubicBezTo>
                    <a:pt x="646" y="1"/>
                    <a:pt x="0" y="1744"/>
                    <a:pt x="34" y="2742"/>
                  </a:cubicBezTo>
                  <a:cubicBezTo>
                    <a:pt x="79" y="3336"/>
                    <a:pt x="442" y="3957"/>
                    <a:pt x="1037" y="4072"/>
                  </a:cubicBezTo>
                  <a:cubicBezTo>
                    <a:pt x="1102" y="4085"/>
                    <a:pt x="1169" y="4091"/>
                    <a:pt x="1236" y="4091"/>
                  </a:cubicBezTo>
                  <a:cubicBezTo>
                    <a:pt x="1547" y="4091"/>
                    <a:pt x="1862" y="3962"/>
                    <a:pt x="2110" y="3780"/>
                  </a:cubicBezTo>
                  <a:cubicBezTo>
                    <a:pt x="2403" y="3558"/>
                    <a:pt x="2625" y="3221"/>
                    <a:pt x="2811" y="2892"/>
                  </a:cubicBezTo>
                  <a:cubicBezTo>
                    <a:pt x="3326" y="1926"/>
                    <a:pt x="3476" y="187"/>
                    <a:pt x="1995" y="9"/>
                  </a:cubicBezTo>
                  <a:cubicBezTo>
                    <a:pt x="1945" y="3"/>
                    <a:pt x="1895" y="1"/>
                    <a:pt x="1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7"/>
            <p:cNvSpPr/>
            <p:nvPr/>
          </p:nvSpPr>
          <p:spPr>
            <a:xfrm>
              <a:off x="4898069" y="2957238"/>
              <a:ext cx="1231457" cy="120258"/>
            </a:xfrm>
            <a:custGeom>
              <a:avLst/>
              <a:gdLst/>
              <a:ahLst/>
              <a:cxnLst/>
              <a:rect l="l" t="t" r="r" b="b"/>
              <a:pathLst>
                <a:path w="44473" h="4343" extrusionOk="0">
                  <a:moveTo>
                    <a:pt x="18594" y="0"/>
                  </a:moveTo>
                  <a:cubicBezTo>
                    <a:pt x="8072" y="0"/>
                    <a:pt x="32" y="976"/>
                    <a:pt x="0" y="2337"/>
                  </a:cubicBezTo>
                  <a:cubicBezTo>
                    <a:pt x="0" y="2479"/>
                    <a:pt x="151" y="2665"/>
                    <a:pt x="444" y="2852"/>
                  </a:cubicBezTo>
                  <a:cubicBezTo>
                    <a:pt x="1648" y="3633"/>
                    <a:pt x="5385" y="3727"/>
                    <a:pt x="10529" y="3727"/>
                  </a:cubicBezTo>
                  <a:cubicBezTo>
                    <a:pt x="12148" y="3727"/>
                    <a:pt x="13907" y="3717"/>
                    <a:pt x="15771" y="3717"/>
                  </a:cubicBezTo>
                  <a:cubicBezTo>
                    <a:pt x="17798" y="3717"/>
                    <a:pt x="19949" y="3728"/>
                    <a:pt x="22178" y="3774"/>
                  </a:cubicBezTo>
                  <a:cubicBezTo>
                    <a:pt x="28954" y="3913"/>
                    <a:pt x="35013" y="4343"/>
                    <a:pt x="39099" y="4343"/>
                  </a:cubicBezTo>
                  <a:cubicBezTo>
                    <a:pt x="41525" y="4343"/>
                    <a:pt x="43255" y="4191"/>
                    <a:pt x="44028" y="3739"/>
                  </a:cubicBezTo>
                  <a:cubicBezTo>
                    <a:pt x="44286" y="3588"/>
                    <a:pt x="44472" y="3402"/>
                    <a:pt x="44472" y="3224"/>
                  </a:cubicBezTo>
                  <a:cubicBezTo>
                    <a:pt x="44472" y="1707"/>
                    <a:pt x="34563" y="297"/>
                    <a:pt x="22294" y="39"/>
                  </a:cubicBezTo>
                  <a:cubicBezTo>
                    <a:pt x="21034" y="13"/>
                    <a:pt x="19798" y="0"/>
                    <a:pt x="1859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7"/>
            <p:cNvSpPr/>
            <p:nvPr/>
          </p:nvSpPr>
          <p:spPr>
            <a:xfrm>
              <a:off x="4910335" y="2986922"/>
              <a:ext cx="1206896" cy="122224"/>
            </a:xfrm>
            <a:custGeom>
              <a:avLst/>
              <a:gdLst/>
              <a:ahLst/>
              <a:cxnLst/>
              <a:rect l="l" t="t" r="r" b="b"/>
              <a:pathLst>
                <a:path w="43586" h="4414" extrusionOk="0">
                  <a:moveTo>
                    <a:pt x="18110" y="1"/>
                  </a:moveTo>
                  <a:cubicBezTo>
                    <a:pt x="11014" y="1"/>
                    <a:pt x="5050" y="452"/>
                    <a:pt x="1926" y="1150"/>
                  </a:cubicBezTo>
                  <a:cubicBezTo>
                    <a:pt x="1740" y="1185"/>
                    <a:pt x="1589" y="1221"/>
                    <a:pt x="1447" y="1265"/>
                  </a:cubicBezTo>
                  <a:cubicBezTo>
                    <a:pt x="817" y="1407"/>
                    <a:pt x="302" y="1593"/>
                    <a:pt x="1" y="1780"/>
                  </a:cubicBezTo>
                  <a:cubicBezTo>
                    <a:pt x="524" y="2152"/>
                    <a:pt x="1633" y="2037"/>
                    <a:pt x="3106" y="2374"/>
                  </a:cubicBezTo>
                  <a:cubicBezTo>
                    <a:pt x="4623" y="2702"/>
                    <a:pt x="6619" y="3403"/>
                    <a:pt x="8908" y="3660"/>
                  </a:cubicBezTo>
                  <a:cubicBezTo>
                    <a:pt x="12057" y="3997"/>
                    <a:pt x="15863" y="4255"/>
                    <a:pt x="19997" y="4370"/>
                  </a:cubicBezTo>
                  <a:cubicBezTo>
                    <a:pt x="20532" y="4370"/>
                    <a:pt x="21874" y="3995"/>
                    <a:pt x="22509" y="3995"/>
                  </a:cubicBezTo>
                  <a:cubicBezTo>
                    <a:pt x="22536" y="3995"/>
                    <a:pt x="22562" y="3996"/>
                    <a:pt x="22587" y="3997"/>
                  </a:cubicBezTo>
                  <a:cubicBezTo>
                    <a:pt x="25118" y="4030"/>
                    <a:pt x="26826" y="4413"/>
                    <a:pt x="28975" y="4413"/>
                  </a:cubicBezTo>
                  <a:cubicBezTo>
                    <a:pt x="29146" y="4413"/>
                    <a:pt x="29320" y="4411"/>
                    <a:pt x="29498" y="4406"/>
                  </a:cubicBezTo>
                  <a:lnTo>
                    <a:pt x="29533" y="4406"/>
                  </a:lnTo>
                  <a:cubicBezTo>
                    <a:pt x="29941" y="4406"/>
                    <a:pt x="30385" y="4370"/>
                    <a:pt x="30829" y="4370"/>
                  </a:cubicBezTo>
                  <a:cubicBezTo>
                    <a:pt x="34856" y="4219"/>
                    <a:pt x="39558" y="3483"/>
                    <a:pt x="41882" y="3075"/>
                  </a:cubicBezTo>
                  <a:cubicBezTo>
                    <a:pt x="43284" y="2853"/>
                    <a:pt x="43027" y="2995"/>
                    <a:pt x="43585" y="2667"/>
                  </a:cubicBezTo>
                  <a:cubicBezTo>
                    <a:pt x="43284" y="2480"/>
                    <a:pt x="42885" y="2330"/>
                    <a:pt x="42361" y="2152"/>
                  </a:cubicBezTo>
                  <a:cubicBezTo>
                    <a:pt x="42069" y="2072"/>
                    <a:pt x="41776" y="1966"/>
                    <a:pt x="41439" y="1886"/>
                  </a:cubicBezTo>
                  <a:cubicBezTo>
                    <a:pt x="37704" y="963"/>
                    <a:pt x="30350" y="227"/>
                    <a:pt x="21815" y="41"/>
                  </a:cubicBezTo>
                  <a:cubicBezTo>
                    <a:pt x="20553" y="14"/>
                    <a:pt x="19315" y="1"/>
                    <a:pt x="18110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7"/>
            <p:cNvSpPr/>
            <p:nvPr/>
          </p:nvSpPr>
          <p:spPr>
            <a:xfrm>
              <a:off x="4910335" y="3021950"/>
              <a:ext cx="246663" cy="66345"/>
            </a:xfrm>
            <a:custGeom>
              <a:avLst/>
              <a:gdLst/>
              <a:ahLst/>
              <a:cxnLst/>
              <a:rect l="l" t="t" r="r" b="b"/>
              <a:pathLst>
                <a:path w="8908" h="2396" extrusionOk="0">
                  <a:moveTo>
                    <a:pt x="1447" y="0"/>
                  </a:moveTo>
                  <a:cubicBezTo>
                    <a:pt x="781" y="142"/>
                    <a:pt x="302" y="328"/>
                    <a:pt x="1" y="515"/>
                  </a:cubicBezTo>
                  <a:cubicBezTo>
                    <a:pt x="1110" y="1251"/>
                    <a:pt x="4365" y="1881"/>
                    <a:pt x="8908" y="2395"/>
                  </a:cubicBezTo>
                  <a:cubicBezTo>
                    <a:pt x="8686" y="2138"/>
                    <a:pt x="8464" y="1916"/>
                    <a:pt x="8207" y="1730"/>
                  </a:cubicBezTo>
                  <a:cubicBezTo>
                    <a:pt x="7399" y="1109"/>
                    <a:pt x="6291" y="1065"/>
                    <a:pt x="5253" y="1065"/>
                  </a:cubicBezTo>
                  <a:cubicBezTo>
                    <a:pt x="4976" y="1065"/>
                    <a:pt x="4695" y="1072"/>
                    <a:pt x="4414" y="1072"/>
                  </a:cubicBezTo>
                  <a:cubicBezTo>
                    <a:pt x="3757" y="1072"/>
                    <a:pt x="3097" y="1033"/>
                    <a:pt x="2476" y="772"/>
                  </a:cubicBezTo>
                  <a:cubicBezTo>
                    <a:pt x="1997" y="586"/>
                    <a:pt x="1704" y="328"/>
                    <a:pt x="1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7"/>
            <p:cNvSpPr/>
            <p:nvPr/>
          </p:nvSpPr>
          <p:spPr>
            <a:xfrm>
              <a:off x="5464031" y="3080155"/>
              <a:ext cx="263110" cy="30237"/>
            </a:xfrm>
            <a:custGeom>
              <a:avLst/>
              <a:gdLst/>
              <a:ahLst/>
              <a:cxnLst/>
              <a:rect l="l" t="t" r="r" b="b"/>
              <a:pathLst>
                <a:path w="9502" h="1092" extrusionOk="0">
                  <a:moveTo>
                    <a:pt x="4569" y="1"/>
                  </a:moveTo>
                  <a:cubicBezTo>
                    <a:pt x="3425" y="1"/>
                    <a:pt x="2281" y="187"/>
                    <a:pt x="1189" y="559"/>
                  </a:cubicBezTo>
                  <a:cubicBezTo>
                    <a:pt x="781" y="701"/>
                    <a:pt x="373" y="852"/>
                    <a:pt x="1" y="1003"/>
                  </a:cubicBezTo>
                  <a:cubicBezTo>
                    <a:pt x="560" y="1039"/>
                    <a:pt x="1154" y="1039"/>
                    <a:pt x="1739" y="1039"/>
                  </a:cubicBezTo>
                  <a:cubicBezTo>
                    <a:pt x="3110" y="1074"/>
                    <a:pt x="4450" y="1092"/>
                    <a:pt x="5747" y="1092"/>
                  </a:cubicBezTo>
                  <a:cubicBezTo>
                    <a:pt x="7045" y="1092"/>
                    <a:pt x="8300" y="1074"/>
                    <a:pt x="9502" y="1039"/>
                  </a:cubicBezTo>
                  <a:cubicBezTo>
                    <a:pt x="8987" y="923"/>
                    <a:pt x="8473" y="701"/>
                    <a:pt x="7949" y="559"/>
                  </a:cubicBezTo>
                  <a:cubicBezTo>
                    <a:pt x="6858" y="187"/>
                    <a:pt x="5714" y="1"/>
                    <a:pt x="4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7"/>
            <p:cNvSpPr/>
            <p:nvPr/>
          </p:nvSpPr>
          <p:spPr>
            <a:xfrm>
              <a:off x="5763973" y="3046511"/>
              <a:ext cx="353269" cy="61444"/>
            </a:xfrm>
            <a:custGeom>
              <a:avLst/>
              <a:gdLst/>
              <a:ahLst/>
              <a:cxnLst/>
              <a:rect l="l" t="t" r="r" b="b"/>
              <a:pathLst>
                <a:path w="12758" h="2219" extrusionOk="0">
                  <a:moveTo>
                    <a:pt x="11533" y="0"/>
                  </a:moveTo>
                  <a:cubicBezTo>
                    <a:pt x="11170" y="293"/>
                    <a:pt x="10797" y="550"/>
                    <a:pt x="10389" y="737"/>
                  </a:cubicBezTo>
                  <a:cubicBezTo>
                    <a:pt x="9481" y="1203"/>
                    <a:pt x="8491" y="1325"/>
                    <a:pt x="7471" y="1325"/>
                  </a:cubicBezTo>
                  <a:cubicBezTo>
                    <a:pt x="6346" y="1325"/>
                    <a:pt x="5183" y="1176"/>
                    <a:pt x="4051" y="1176"/>
                  </a:cubicBezTo>
                  <a:cubicBezTo>
                    <a:pt x="3203" y="1176"/>
                    <a:pt x="2372" y="1260"/>
                    <a:pt x="1589" y="1553"/>
                  </a:cubicBezTo>
                  <a:cubicBezTo>
                    <a:pt x="1038" y="1774"/>
                    <a:pt x="559" y="2067"/>
                    <a:pt x="1" y="2218"/>
                  </a:cubicBezTo>
                  <a:cubicBezTo>
                    <a:pt x="6468" y="1996"/>
                    <a:pt x="11311" y="1366"/>
                    <a:pt x="12757" y="515"/>
                  </a:cubicBezTo>
                  <a:cubicBezTo>
                    <a:pt x="12456" y="328"/>
                    <a:pt x="12057" y="178"/>
                    <a:pt x="11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7"/>
            <p:cNvSpPr/>
            <p:nvPr/>
          </p:nvSpPr>
          <p:spPr>
            <a:xfrm>
              <a:off x="4567418" y="3118229"/>
              <a:ext cx="567230" cy="541201"/>
            </a:xfrm>
            <a:custGeom>
              <a:avLst/>
              <a:gdLst/>
              <a:ahLst/>
              <a:cxnLst/>
              <a:rect l="l" t="t" r="r" b="b"/>
              <a:pathLst>
                <a:path w="20485" h="19545" extrusionOk="0">
                  <a:moveTo>
                    <a:pt x="7170" y="1"/>
                  </a:moveTo>
                  <a:cubicBezTo>
                    <a:pt x="7026" y="1"/>
                    <a:pt x="6880" y="10"/>
                    <a:pt x="6734" y="27"/>
                  </a:cubicBezTo>
                  <a:cubicBezTo>
                    <a:pt x="6175" y="72"/>
                    <a:pt x="5589" y="214"/>
                    <a:pt x="4995" y="400"/>
                  </a:cubicBezTo>
                  <a:cubicBezTo>
                    <a:pt x="3851" y="808"/>
                    <a:pt x="2706" y="1544"/>
                    <a:pt x="1855" y="2582"/>
                  </a:cubicBezTo>
                  <a:cubicBezTo>
                    <a:pt x="1411" y="3061"/>
                    <a:pt x="1038" y="3656"/>
                    <a:pt x="746" y="4286"/>
                  </a:cubicBezTo>
                  <a:cubicBezTo>
                    <a:pt x="488" y="4951"/>
                    <a:pt x="302" y="5616"/>
                    <a:pt x="187" y="6317"/>
                  </a:cubicBezTo>
                  <a:cubicBezTo>
                    <a:pt x="0" y="7719"/>
                    <a:pt x="222" y="9200"/>
                    <a:pt x="817" y="10531"/>
                  </a:cubicBezTo>
                  <a:cubicBezTo>
                    <a:pt x="1375" y="11862"/>
                    <a:pt x="2369" y="12935"/>
                    <a:pt x="3513" y="13778"/>
                  </a:cubicBezTo>
                  <a:cubicBezTo>
                    <a:pt x="4658" y="14594"/>
                    <a:pt x="5918" y="15188"/>
                    <a:pt x="7142" y="15632"/>
                  </a:cubicBezTo>
                  <a:cubicBezTo>
                    <a:pt x="8393" y="16040"/>
                    <a:pt x="9652" y="16297"/>
                    <a:pt x="10797" y="16519"/>
                  </a:cubicBezTo>
                  <a:cubicBezTo>
                    <a:pt x="11977" y="16741"/>
                    <a:pt x="13086" y="16927"/>
                    <a:pt x="14088" y="17105"/>
                  </a:cubicBezTo>
                  <a:cubicBezTo>
                    <a:pt x="15126" y="17326"/>
                    <a:pt x="16049" y="17513"/>
                    <a:pt x="16820" y="17770"/>
                  </a:cubicBezTo>
                  <a:cubicBezTo>
                    <a:pt x="17601" y="17992"/>
                    <a:pt x="18266" y="18258"/>
                    <a:pt x="18781" y="18515"/>
                  </a:cubicBezTo>
                  <a:cubicBezTo>
                    <a:pt x="19296" y="18772"/>
                    <a:pt x="19668" y="19065"/>
                    <a:pt x="19925" y="19251"/>
                  </a:cubicBezTo>
                  <a:cubicBezTo>
                    <a:pt x="20041" y="19367"/>
                    <a:pt x="20112" y="19438"/>
                    <a:pt x="20183" y="19473"/>
                  </a:cubicBezTo>
                  <a:cubicBezTo>
                    <a:pt x="20262" y="19544"/>
                    <a:pt x="20298" y="19544"/>
                    <a:pt x="20298" y="19544"/>
                  </a:cubicBezTo>
                  <a:lnTo>
                    <a:pt x="20484" y="19402"/>
                  </a:lnTo>
                  <a:cubicBezTo>
                    <a:pt x="20484" y="19402"/>
                    <a:pt x="20449" y="19367"/>
                    <a:pt x="20404" y="19287"/>
                  </a:cubicBezTo>
                  <a:cubicBezTo>
                    <a:pt x="20369" y="19216"/>
                    <a:pt x="20298" y="19101"/>
                    <a:pt x="20183" y="18994"/>
                  </a:cubicBezTo>
                  <a:cubicBezTo>
                    <a:pt x="19961" y="18737"/>
                    <a:pt x="19597" y="18364"/>
                    <a:pt x="19074" y="18036"/>
                  </a:cubicBezTo>
                  <a:cubicBezTo>
                    <a:pt x="18781" y="17850"/>
                    <a:pt x="18488" y="17699"/>
                    <a:pt x="18151" y="17513"/>
                  </a:cubicBezTo>
                  <a:cubicBezTo>
                    <a:pt x="17823" y="17371"/>
                    <a:pt x="17450" y="17220"/>
                    <a:pt x="17007" y="17069"/>
                  </a:cubicBezTo>
                  <a:cubicBezTo>
                    <a:pt x="16191" y="16812"/>
                    <a:pt x="15268" y="16626"/>
                    <a:pt x="14239" y="16404"/>
                  </a:cubicBezTo>
                  <a:cubicBezTo>
                    <a:pt x="13201" y="16217"/>
                    <a:pt x="12092" y="16076"/>
                    <a:pt x="10948" y="15854"/>
                  </a:cubicBezTo>
                  <a:cubicBezTo>
                    <a:pt x="9803" y="15632"/>
                    <a:pt x="8579" y="15375"/>
                    <a:pt x="7364" y="14967"/>
                  </a:cubicBezTo>
                  <a:cubicBezTo>
                    <a:pt x="6175" y="14559"/>
                    <a:pt x="4959" y="14000"/>
                    <a:pt x="3922" y="13228"/>
                  </a:cubicBezTo>
                  <a:cubicBezTo>
                    <a:pt x="2848" y="12447"/>
                    <a:pt x="1925" y="11454"/>
                    <a:pt x="1411" y="10229"/>
                  </a:cubicBezTo>
                  <a:cubicBezTo>
                    <a:pt x="852" y="9049"/>
                    <a:pt x="630" y="7683"/>
                    <a:pt x="781" y="6388"/>
                  </a:cubicBezTo>
                  <a:cubicBezTo>
                    <a:pt x="852" y="5758"/>
                    <a:pt x="1038" y="5093"/>
                    <a:pt x="1260" y="4543"/>
                  </a:cubicBezTo>
                  <a:cubicBezTo>
                    <a:pt x="1517" y="3948"/>
                    <a:pt x="1855" y="3398"/>
                    <a:pt x="2263" y="2910"/>
                  </a:cubicBezTo>
                  <a:cubicBezTo>
                    <a:pt x="3070" y="1952"/>
                    <a:pt x="4108" y="1287"/>
                    <a:pt x="5181" y="879"/>
                  </a:cubicBezTo>
                  <a:cubicBezTo>
                    <a:pt x="5696" y="693"/>
                    <a:pt x="6255" y="551"/>
                    <a:pt x="6769" y="515"/>
                  </a:cubicBezTo>
                  <a:cubicBezTo>
                    <a:pt x="6920" y="471"/>
                    <a:pt x="7062" y="471"/>
                    <a:pt x="7177" y="471"/>
                  </a:cubicBezTo>
                  <a:lnTo>
                    <a:pt x="7985" y="471"/>
                  </a:lnTo>
                  <a:cubicBezTo>
                    <a:pt x="8100" y="515"/>
                    <a:pt x="8206" y="515"/>
                    <a:pt x="8357" y="515"/>
                  </a:cubicBezTo>
                  <a:cubicBezTo>
                    <a:pt x="9315" y="657"/>
                    <a:pt x="10202" y="1030"/>
                    <a:pt x="10983" y="1358"/>
                  </a:cubicBezTo>
                  <a:cubicBezTo>
                    <a:pt x="11719" y="1731"/>
                    <a:pt x="12349" y="2103"/>
                    <a:pt x="12793" y="2467"/>
                  </a:cubicBezTo>
                  <a:cubicBezTo>
                    <a:pt x="13236" y="2839"/>
                    <a:pt x="13494" y="3248"/>
                    <a:pt x="13609" y="3505"/>
                  </a:cubicBezTo>
                  <a:cubicBezTo>
                    <a:pt x="13680" y="3656"/>
                    <a:pt x="13715" y="3727"/>
                    <a:pt x="13751" y="3842"/>
                  </a:cubicBezTo>
                  <a:cubicBezTo>
                    <a:pt x="13795" y="3913"/>
                    <a:pt x="13795" y="3948"/>
                    <a:pt x="13795" y="3948"/>
                  </a:cubicBezTo>
                  <a:lnTo>
                    <a:pt x="14053" y="3877"/>
                  </a:lnTo>
                  <a:cubicBezTo>
                    <a:pt x="14053" y="3877"/>
                    <a:pt x="14053" y="3842"/>
                    <a:pt x="14017" y="3727"/>
                  </a:cubicBezTo>
                  <a:cubicBezTo>
                    <a:pt x="14017" y="3656"/>
                    <a:pt x="13937" y="3540"/>
                    <a:pt x="13866" y="3398"/>
                  </a:cubicBezTo>
                  <a:cubicBezTo>
                    <a:pt x="13715" y="3061"/>
                    <a:pt x="13458" y="2653"/>
                    <a:pt x="12979" y="2210"/>
                  </a:cubicBezTo>
                  <a:cubicBezTo>
                    <a:pt x="12536" y="1802"/>
                    <a:pt x="11906" y="1402"/>
                    <a:pt x="11134" y="1030"/>
                  </a:cubicBezTo>
                  <a:cubicBezTo>
                    <a:pt x="10353" y="657"/>
                    <a:pt x="9466" y="293"/>
                    <a:pt x="8393" y="107"/>
                  </a:cubicBezTo>
                  <a:cubicBezTo>
                    <a:pt x="8286" y="72"/>
                    <a:pt x="8135" y="72"/>
                    <a:pt x="7985" y="27"/>
                  </a:cubicBezTo>
                  <a:lnTo>
                    <a:pt x="7585" y="27"/>
                  </a:lnTo>
                  <a:cubicBezTo>
                    <a:pt x="7452" y="10"/>
                    <a:pt x="7313" y="1"/>
                    <a:pt x="717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7"/>
            <p:cNvSpPr/>
            <p:nvPr/>
          </p:nvSpPr>
          <p:spPr>
            <a:xfrm>
              <a:off x="4411910" y="2928329"/>
              <a:ext cx="222101" cy="184997"/>
            </a:xfrm>
            <a:custGeom>
              <a:avLst/>
              <a:gdLst/>
              <a:ahLst/>
              <a:cxnLst/>
              <a:rect l="l" t="t" r="r" b="b"/>
              <a:pathLst>
                <a:path w="8021" h="6681" extrusionOk="0">
                  <a:moveTo>
                    <a:pt x="2558" y="1"/>
                  </a:moveTo>
                  <a:cubicBezTo>
                    <a:pt x="1914" y="1"/>
                    <a:pt x="1350" y="208"/>
                    <a:pt x="959" y="640"/>
                  </a:cubicBezTo>
                  <a:cubicBezTo>
                    <a:pt x="888" y="675"/>
                    <a:pt x="853" y="720"/>
                    <a:pt x="817" y="791"/>
                  </a:cubicBezTo>
                  <a:cubicBezTo>
                    <a:pt x="1" y="1900"/>
                    <a:pt x="595" y="3044"/>
                    <a:pt x="2183" y="4525"/>
                  </a:cubicBezTo>
                  <a:cubicBezTo>
                    <a:pt x="3428" y="5655"/>
                    <a:pt x="4914" y="6680"/>
                    <a:pt x="6007" y="6680"/>
                  </a:cubicBezTo>
                  <a:cubicBezTo>
                    <a:pt x="6339" y="6680"/>
                    <a:pt x="6634" y="6586"/>
                    <a:pt x="6876" y="6371"/>
                  </a:cubicBezTo>
                  <a:cubicBezTo>
                    <a:pt x="6947" y="6335"/>
                    <a:pt x="6991" y="6300"/>
                    <a:pt x="7027" y="6220"/>
                  </a:cubicBezTo>
                  <a:cubicBezTo>
                    <a:pt x="8021" y="5155"/>
                    <a:pt x="7471" y="3008"/>
                    <a:pt x="5803" y="1456"/>
                  </a:cubicBezTo>
                  <a:cubicBezTo>
                    <a:pt x="4769" y="509"/>
                    <a:pt x="3566" y="1"/>
                    <a:pt x="255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7"/>
            <p:cNvSpPr/>
            <p:nvPr/>
          </p:nvSpPr>
          <p:spPr>
            <a:xfrm>
              <a:off x="4421241" y="2936608"/>
              <a:ext cx="203688" cy="181342"/>
            </a:xfrm>
            <a:custGeom>
              <a:avLst/>
              <a:gdLst/>
              <a:ahLst/>
              <a:cxnLst/>
              <a:rect l="l" t="t" r="r" b="b"/>
              <a:pathLst>
                <a:path w="7356" h="6549" extrusionOk="0">
                  <a:moveTo>
                    <a:pt x="1946" y="0"/>
                  </a:moveTo>
                  <a:cubicBezTo>
                    <a:pt x="1376" y="0"/>
                    <a:pt x="866" y="160"/>
                    <a:pt x="480" y="492"/>
                  </a:cubicBezTo>
                  <a:cubicBezTo>
                    <a:pt x="365" y="678"/>
                    <a:pt x="258" y="864"/>
                    <a:pt x="178" y="1086"/>
                  </a:cubicBezTo>
                  <a:cubicBezTo>
                    <a:pt x="178" y="1192"/>
                    <a:pt x="143" y="1263"/>
                    <a:pt x="143" y="1379"/>
                  </a:cubicBezTo>
                  <a:cubicBezTo>
                    <a:pt x="1" y="2488"/>
                    <a:pt x="622" y="3969"/>
                    <a:pt x="1846" y="5114"/>
                  </a:cubicBezTo>
                  <a:cubicBezTo>
                    <a:pt x="2880" y="6049"/>
                    <a:pt x="4101" y="6548"/>
                    <a:pt x="5114" y="6548"/>
                  </a:cubicBezTo>
                  <a:cubicBezTo>
                    <a:pt x="5658" y="6548"/>
                    <a:pt x="6141" y="6405"/>
                    <a:pt x="6504" y="6107"/>
                  </a:cubicBezTo>
                  <a:cubicBezTo>
                    <a:pt x="6539" y="6107"/>
                    <a:pt x="6539" y="6072"/>
                    <a:pt x="6539" y="6072"/>
                  </a:cubicBezTo>
                  <a:cubicBezTo>
                    <a:pt x="6575" y="6036"/>
                    <a:pt x="6610" y="6001"/>
                    <a:pt x="6610" y="5965"/>
                  </a:cubicBezTo>
                  <a:cubicBezTo>
                    <a:pt x="7355" y="4812"/>
                    <a:pt x="6761" y="2896"/>
                    <a:pt x="5208" y="1450"/>
                  </a:cubicBezTo>
                  <a:cubicBezTo>
                    <a:pt x="4169" y="507"/>
                    <a:pt x="2962" y="0"/>
                    <a:pt x="1946" y="0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7"/>
            <p:cNvSpPr/>
            <p:nvPr/>
          </p:nvSpPr>
          <p:spPr>
            <a:xfrm>
              <a:off x="4425173" y="2966680"/>
              <a:ext cx="179127" cy="139059"/>
            </a:xfrm>
            <a:custGeom>
              <a:avLst/>
              <a:gdLst/>
              <a:ahLst/>
              <a:cxnLst/>
              <a:rect l="l" t="t" r="r" b="b"/>
              <a:pathLst>
                <a:path w="6469" h="5022" extrusionOk="0">
                  <a:moveTo>
                    <a:pt x="36" y="0"/>
                  </a:moveTo>
                  <a:cubicBezTo>
                    <a:pt x="36" y="106"/>
                    <a:pt x="1" y="177"/>
                    <a:pt x="1" y="293"/>
                  </a:cubicBezTo>
                  <a:cubicBezTo>
                    <a:pt x="374" y="958"/>
                    <a:pt x="924" y="1553"/>
                    <a:pt x="1553" y="1996"/>
                  </a:cubicBezTo>
                  <a:cubicBezTo>
                    <a:pt x="2148" y="2395"/>
                    <a:pt x="2778" y="2661"/>
                    <a:pt x="3408" y="2919"/>
                  </a:cubicBezTo>
                  <a:cubicBezTo>
                    <a:pt x="3771" y="3061"/>
                    <a:pt x="4144" y="3211"/>
                    <a:pt x="4516" y="3362"/>
                  </a:cubicBezTo>
                  <a:cubicBezTo>
                    <a:pt x="5066" y="3655"/>
                    <a:pt x="5954" y="4170"/>
                    <a:pt x="6362" y="5021"/>
                  </a:cubicBezTo>
                  <a:cubicBezTo>
                    <a:pt x="6397" y="5021"/>
                    <a:pt x="6397" y="4986"/>
                    <a:pt x="6397" y="4986"/>
                  </a:cubicBezTo>
                  <a:cubicBezTo>
                    <a:pt x="6433" y="4950"/>
                    <a:pt x="6468" y="4915"/>
                    <a:pt x="6468" y="4879"/>
                  </a:cubicBezTo>
                  <a:cubicBezTo>
                    <a:pt x="6069" y="4063"/>
                    <a:pt x="5253" y="3549"/>
                    <a:pt x="4587" y="3211"/>
                  </a:cubicBezTo>
                  <a:cubicBezTo>
                    <a:pt x="4215" y="3061"/>
                    <a:pt x="3851" y="2883"/>
                    <a:pt x="3478" y="2732"/>
                  </a:cubicBezTo>
                  <a:cubicBezTo>
                    <a:pt x="2849" y="2511"/>
                    <a:pt x="2219" y="2253"/>
                    <a:pt x="1669" y="1881"/>
                  </a:cubicBezTo>
                  <a:cubicBezTo>
                    <a:pt x="968" y="1402"/>
                    <a:pt x="409" y="736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7"/>
            <p:cNvSpPr/>
            <p:nvPr/>
          </p:nvSpPr>
          <p:spPr>
            <a:xfrm>
              <a:off x="6256251" y="2962527"/>
              <a:ext cx="195574" cy="207038"/>
            </a:xfrm>
            <a:custGeom>
              <a:avLst/>
              <a:gdLst/>
              <a:ahLst/>
              <a:cxnLst/>
              <a:rect l="l" t="t" r="r" b="b"/>
              <a:pathLst>
                <a:path w="7063" h="7477" extrusionOk="0">
                  <a:moveTo>
                    <a:pt x="4857" y="1"/>
                  </a:moveTo>
                  <a:cubicBezTo>
                    <a:pt x="3952" y="1"/>
                    <a:pt x="3105" y="849"/>
                    <a:pt x="2183" y="2253"/>
                  </a:cubicBezTo>
                  <a:cubicBezTo>
                    <a:pt x="968" y="4062"/>
                    <a:pt x="1" y="6174"/>
                    <a:pt x="1074" y="7061"/>
                  </a:cubicBezTo>
                  <a:cubicBezTo>
                    <a:pt x="1110" y="7096"/>
                    <a:pt x="1154" y="7132"/>
                    <a:pt x="1225" y="7167"/>
                  </a:cubicBezTo>
                  <a:cubicBezTo>
                    <a:pt x="1537" y="7377"/>
                    <a:pt x="1902" y="7476"/>
                    <a:pt x="2295" y="7476"/>
                  </a:cubicBezTo>
                  <a:cubicBezTo>
                    <a:pt x="3435" y="7476"/>
                    <a:pt x="4801" y="6638"/>
                    <a:pt x="5732" y="5207"/>
                  </a:cubicBezTo>
                  <a:cubicBezTo>
                    <a:pt x="7027" y="3326"/>
                    <a:pt x="7062" y="1108"/>
                    <a:pt x="5847" y="292"/>
                  </a:cubicBezTo>
                  <a:cubicBezTo>
                    <a:pt x="5767" y="256"/>
                    <a:pt x="5732" y="221"/>
                    <a:pt x="5661" y="221"/>
                  </a:cubicBezTo>
                  <a:cubicBezTo>
                    <a:pt x="5386" y="72"/>
                    <a:pt x="5119" y="1"/>
                    <a:pt x="485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7"/>
            <p:cNvSpPr/>
            <p:nvPr/>
          </p:nvSpPr>
          <p:spPr>
            <a:xfrm>
              <a:off x="6256251" y="2962499"/>
              <a:ext cx="186464" cy="201029"/>
            </a:xfrm>
            <a:custGeom>
              <a:avLst/>
              <a:gdLst/>
              <a:ahLst/>
              <a:cxnLst/>
              <a:rect l="l" t="t" r="r" b="b"/>
              <a:pathLst>
                <a:path w="6734" h="7260" extrusionOk="0">
                  <a:moveTo>
                    <a:pt x="4738" y="0"/>
                  </a:moveTo>
                  <a:cubicBezTo>
                    <a:pt x="3594" y="0"/>
                    <a:pt x="2263" y="852"/>
                    <a:pt x="1296" y="2254"/>
                  </a:cubicBezTo>
                  <a:cubicBezTo>
                    <a:pt x="116" y="4028"/>
                    <a:pt x="1" y="6095"/>
                    <a:pt x="1039" y="7026"/>
                  </a:cubicBezTo>
                  <a:lnTo>
                    <a:pt x="1074" y="7062"/>
                  </a:lnTo>
                  <a:cubicBezTo>
                    <a:pt x="1110" y="7062"/>
                    <a:pt x="1154" y="7097"/>
                    <a:pt x="1189" y="7097"/>
                  </a:cubicBezTo>
                  <a:cubicBezTo>
                    <a:pt x="1431" y="7207"/>
                    <a:pt x="1698" y="7259"/>
                    <a:pt x="1980" y="7259"/>
                  </a:cubicBezTo>
                  <a:cubicBezTo>
                    <a:pt x="3114" y="7259"/>
                    <a:pt x="4487" y="6407"/>
                    <a:pt x="5403" y="4986"/>
                  </a:cubicBezTo>
                  <a:cubicBezTo>
                    <a:pt x="6619" y="3176"/>
                    <a:pt x="6734" y="1109"/>
                    <a:pt x="5661" y="222"/>
                  </a:cubicBezTo>
                  <a:cubicBezTo>
                    <a:pt x="5474" y="107"/>
                    <a:pt x="5252" y="36"/>
                    <a:pt x="5031" y="0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7"/>
            <p:cNvSpPr/>
            <p:nvPr/>
          </p:nvSpPr>
          <p:spPr>
            <a:xfrm>
              <a:off x="6284994" y="2962499"/>
              <a:ext cx="110566" cy="196544"/>
            </a:xfrm>
            <a:custGeom>
              <a:avLst/>
              <a:gdLst/>
              <a:ahLst/>
              <a:cxnLst/>
              <a:rect l="l" t="t" r="r" b="b"/>
              <a:pathLst>
                <a:path w="3993" h="7098" extrusionOk="0">
                  <a:moveTo>
                    <a:pt x="3700" y="0"/>
                  </a:moveTo>
                  <a:cubicBezTo>
                    <a:pt x="3070" y="479"/>
                    <a:pt x="2556" y="1109"/>
                    <a:pt x="2218" y="1810"/>
                  </a:cubicBezTo>
                  <a:cubicBezTo>
                    <a:pt x="1926" y="2440"/>
                    <a:pt x="1775" y="3105"/>
                    <a:pt x="1624" y="3771"/>
                  </a:cubicBezTo>
                  <a:cubicBezTo>
                    <a:pt x="1518" y="4143"/>
                    <a:pt x="1447" y="4542"/>
                    <a:pt x="1331" y="4915"/>
                  </a:cubicBezTo>
                  <a:cubicBezTo>
                    <a:pt x="1145" y="5509"/>
                    <a:pt x="737" y="6467"/>
                    <a:pt x="1" y="7026"/>
                  </a:cubicBezTo>
                  <a:lnTo>
                    <a:pt x="36" y="7062"/>
                  </a:lnTo>
                  <a:cubicBezTo>
                    <a:pt x="72" y="7062"/>
                    <a:pt x="116" y="7097"/>
                    <a:pt x="151" y="7097"/>
                  </a:cubicBezTo>
                  <a:cubicBezTo>
                    <a:pt x="852" y="6583"/>
                    <a:pt x="1260" y="5696"/>
                    <a:pt x="1482" y="4950"/>
                  </a:cubicBezTo>
                  <a:cubicBezTo>
                    <a:pt x="1589" y="4587"/>
                    <a:pt x="1704" y="4179"/>
                    <a:pt x="1775" y="3806"/>
                  </a:cubicBezTo>
                  <a:cubicBezTo>
                    <a:pt x="1961" y="3176"/>
                    <a:pt x="2112" y="2475"/>
                    <a:pt x="2405" y="1881"/>
                  </a:cubicBezTo>
                  <a:cubicBezTo>
                    <a:pt x="2733" y="1145"/>
                    <a:pt x="3292" y="479"/>
                    <a:pt x="39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2BBB3A-318A-C0E4-4A49-92ED6322F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22796" r="11210" b="12114"/>
          <a:stretch/>
        </p:blipFill>
        <p:spPr>
          <a:xfrm>
            <a:off x="518160" y="464820"/>
            <a:ext cx="8039101" cy="38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610C46-5342-7C0C-CA02-AB6841FC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24839" r="10807"/>
          <a:stretch/>
        </p:blipFill>
        <p:spPr>
          <a:xfrm>
            <a:off x="449580" y="457200"/>
            <a:ext cx="8138160" cy="3345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7FA31-0FBC-AEE1-8F0E-09DF24158DE0}"/>
              </a:ext>
            </a:extLst>
          </p:cNvPr>
          <p:cNvSpPr txBox="1"/>
          <p:nvPr/>
        </p:nvSpPr>
        <p:spPr>
          <a:xfrm>
            <a:off x="1158240" y="3901321"/>
            <a:ext cx="7985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 plots above illustrate the shopping traffic for each product throughout the day. Notably, all products experience a peak in traffic around 10:00 AM, with this trend being particularly pronounced for Latte. Additionally, Cappuccino, Cocoa, and Hot Chocolate tend to be more popular during the evening hours, specifically between 6:00pm and 8:00pm.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4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1351441" y="996307"/>
            <a:ext cx="5245800" cy="1102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u="sng" dirty="0">
                <a:latin typeface="Baguet Script" panose="00000500000000000000" pitchFamily="2" charset="0"/>
              </a:rPr>
              <a:t>Conclusion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271" name="TextBox 2270">
            <a:extLst>
              <a:ext uri="{FF2B5EF4-FFF2-40B4-BE49-F238E27FC236}">
                <a16:creationId xmlns:a16="http://schemas.microsoft.com/office/drawing/2014/main" id="{A1D21EF5-E2BB-5005-62CC-15EA60271ACA}"/>
              </a:ext>
            </a:extLst>
          </p:cNvPr>
          <p:cNvSpPr txBox="1"/>
          <p:nvPr/>
        </p:nvSpPr>
        <p:spPr>
          <a:xfrm>
            <a:off x="786500" y="2366545"/>
            <a:ext cx="74564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From the analysis above, uncovered valuable insights into customer shopping patterns on a daily and weekly basis. </a:t>
            </a:r>
          </a:p>
          <a:p>
            <a:pPr marL="186262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Have identified the most popular coffee products and observed the shopping trends over time. </a:t>
            </a:r>
          </a:p>
          <a:p>
            <a:pPr marL="186262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These findings are instrumental in optimizing inventory planning, designing the 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2202" name="Google Shape;2482;p42">
            <a:extLst>
              <a:ext uri="{FF2B5EF4-FFF2-40B4-BE49-F238E27FC236}">
                <a16:creationId xmlns:a16="http://schemas.microsoft.com/office/drawing/2014/main" id="{98D9CDDA-AAB3-5239-F558-679D65E2C827}"/>
              </a:ext>
            </a:extLst>
          </p:cNvPr>
          <p:cNvGrpSpPr/>
          <p:nvPr/>
        </p:nvGrpSpPr>
        <p:grpSpPr>
          <a:xfrm rot="15599770">
            <a:off x="6947342" y="1180364"/>
            <a:ext cx="1148352" cy="1064034"/>
            <a:chOff x="7893253" y="3121156"/>
            <a:chExt cx="856410" cy="793528"/>
          </a:xfrm>
        </p:grpSpPr>
        <p:sp>
          <p:nvSpPr>
            <p:cNvPr id="2203" name="Google Shape;2483;p42">
              <a:extLst>
                <a:ext uri="{FF2B5EF4-FFF2-40B4-BE49-F238E27FC236}">
                  <a16:creationId xmlns:a16="http://schemas.microsoft.com/office/drawing/2014/main" id="{0925CE26-5386-CBF9-31A8-1C7F85D2ECDB}"/>
                </a:ext>
              </a:extLst>
            </p:cNvPr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484;p42">
              <a:extLst>
                <a:ext uri="{FF2B5EF4-FFF2-40B4-BE49-F238E27FC236}">
                  <a16:creationId xmlns:a16="http://schemas.microsoft.com/office/drawing/2014/main" id="{374EE3EE-D74F-714C-1C27-A805FB9C8636}"/>
                </a:ext>
              </a:extLst>
            </p:cNvPr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485;p42">
              <a:extLst>
                <a:ext uri="{FF2B5EF4-FFF2-40B4-BE49-F238E27FC236}">
                  <a16:creationId xmlns:a16="http://schemas.microsoft.com/office/drawing/2014/main" id="{79EDDE60-074D-71A1-C91E-2069E579F8AF}"/>
                </a:ext>
              </a:extLst>
            </p:cNvPr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486;p42">
              <a:extLst>
                <a:ext uri="{FF2B5EF4-FFF2-40B4-BE49-F238E27FC236}">
                  <a16:creationId xmlns:a16="http://schemas.microsoft.com/office/drawing/2014/main" id="{321A6E7B-E771-FFAC-485D-290344B1971A}"/>
                </a:ext>
              </a:extLst>
            </p:cNvPr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487;p42">
              <a:extLst>
                <a:ext uri="{FF2B5EF4-FFF2-40B4-BE49-F238E27FC236}">
                  <a16:creationId xmlns:a16="http://schemas.microsoft.com/office/drawing/2014/main" id="{B38A5673-EE87-9A34-7738-08F8ABCC75C8}"/>
                </a:ext>
              </a:extLst>
            </p:cNvPr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488;p42">
              <a:extLst>
                <a:ext uri="{FF2B5EF4-FFF2-40B4-BE49-F238E27FC236}">
                  <a16:creationId xmlns:a16="http://schemas.microsoft.com/office/drawing/2014/main" id="{989DF1A7-86A7-B41F-22E7-5DEA4B8A8A75}"/>
                </a:ext>
              </a:extLst>
            </p:cNvPr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5404;p67">
            <a:extLst>
              <a:ext uri="{FF2B5EF4-FFF2-40B4-BE49-F238E27FC236}">
                <a16:creationId xmlns:a16="http://schemas.microsoft.com/office/drawing/2014/main" id="{5202FADA-D0B9-CC84-5338-FEBB185252B7}"/>
              </a:ext>
            </a:extLst>
          </p:cNvPr>
          <p:cNvGrpSpPr/>
          <p:nvPr/>
        </p:nvGrpSpPr>
        <p:grpSpPr>
          <a:xfrm>
            <a:off x="7411101" y="164617"/>
            <a:ext cx="1732899" cy="1638217"/>
            <a:chOff x="7311376" y="3129273"/>
            <a:chExt cx="1112616" cy="1051892"/>
          </a:xfrm>
        </p:grpSpPr>
        <p:sp>
          <p:nvSpPr>
            <p:cNvPr id="2210" name="Google Shape;5405;p67">
              <a:extLst>
                <a:ext uri="{FF2B5EF4-FFF2-40B4-BE49-F238E27FC236}">
                  <a16:creationId xmlns:a16="http://schemas.microsoft.com/office/drawing/2014/main" id="{60AE84E9-3CE4-03F1-86F8-BF0074A18FD9}"/>
                </a:ext>
              </a:extLst>
            </p:cNvPr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06;p67">
              <a:extLst>
                <a:ext uri="{FF2B5EF4-FFF2-40B4-BE49-F238E27FC236}">
                  <a16:creationId xmlns:a16="http://schemas.microsoft.com/office/drawing/2014/main" id="{1458515F-02DC-F1F9-3DCC-AE83CE605657}"/>
                </a:ext>
              </a:extLst>
            </p:cNvPr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07;p67">
              <a:extLst>
                <a:ext uri="{FF2B5EF4-FFF2-40B4-BE49-F238E27FC236}">
                  <a16:creationId xmlns:a16="http://schemas.microsoft.com/office/drawing/2014/main" id="{93DE1712-76B7-11BE-C044-CB2496D11E09}"/>
                </a:ext>
              </a:extLst>
            </p:cNvPr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08;p67">
              <a:extLst>
                <a:ext uri="{FF2B5EF4-FFF2-40B4-BE49-F238E27FC236}">
                  <a16:creationId xmlns:a16="http://schemas.microsoft.com/office/drawing/2014/main" id="{B2CD3204-AA55-6CEB-E5A2-F154326339CB}"/>
                </a:ext>
              </a:extLst>
            </p:cNvPr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09;p67">
              <a:extLst>
                <a:ext uri="{FF2B5EF4-FFF2-40B4-BE49-F238E27FC236}">
                  <a16:creationId xmlns:a16="http://schemas.microsoft.com/office/drawing/2014/main" id="{36EEDC97-3AC5-7FC8-DD5D-4921D956176B}"/>
                </a:ext>
              </a:extLst>
            </p:cNvPr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10;p67">
              <a:extLst>
                <a:ext uri="{FF2B5EF4-FFF2-40B4-BE49-F238E27FC236}">
                  <a16:creationId xmlns:a16="http://schemas.microsoft.com/office/drawing/2014/main" id="{821408E9-E66E-CC8E-F7CC-D28CD82643B6}"/>
                </a:ext>
              </a:extLst>
            </p:cNvPr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11;p67">
              <a:extLst>
                <a:ext uri="{FF2B5EF4-FFF2-40B4-BE49-F238E27FC236}">
                  <a16:creationId xmlns:a16="http://schemas.microsoft.com/office/drawing/2014/main" id="{A27CC13C-980E-8E07-97FC-A47318B4AC7D}"/>
                </a:ext>
              </a:extLst>
            </p:cNvPr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12;p67">
              <a:extLst>
                <a:ext uri="{FF2B5EF4-FFF2-40B4-BE49-F238E27FC236}">
                  <a16:creationId xmlns:a16="http://schemas.microsoft.com/office/drawing/2014/main" id="{CC592B2E-37A8-BAD9-107C-052159E1A064}"/>
                </a:ext>
              </a:extLst>
            </p:cNvPr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13;p67">
              <a:extLst>
                <a:ext uri="{FF2B5EF4-FFF2-40B4-BE49-F238E27FC236}">
                  <a16:creationId xmlns:a16="http://schemas.microsoft.com/office/drawing/2014/main" id="{DE405D64-D2DC-5966-F7C0-A59E0490A59F}"/>
                </a:ext>
              </a:extLst>
            </p:cNvPr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14;p67">
              <a:extLst>
                <a:ext uri="{FF2B5EF4-FFF2-40B4-BE49-F238E27FC236}">
                  <a16:creationId xmlns:a16="http://schemas.microsoft.com/office/drawing/2014/main" id="{C2D2FC6F-A84A-4365-0C3F-AB58D7A3D7E4}"/>
                </a:ext>
              </a:extLst>
            </p:cNvPr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15;p67">
              <a:extLst>
                <a:ext uri="{FF2B5EF4-FFF2-40B4-BE49-F238E27FC236}">
                  <a16:creationId xmlns:a16="http://schemas.microsoft.com/office/drawing/2014/main" id="{B5C50786-B24D-2435-3318-406C5B170455}"/>
                </a:ext>
              </a:extLst>
            </p:cNvPr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16;p67">
              <a:extLst>
                <a:ext uri="{FF2B5EF4-FFF2-40B4-BE49-F238E27FC236}">
                  <a16:creationId xmlns:a16="http://schemas.microsoft.com/office/drawing/2014/main" id="{62B44942-7FDE-2C5B-1BA9-D4692EE748F0}"/>
                </a:ext>
              </a:extLst>
            </p:cNvPr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17;p67">
              <a:extLst>
                <a:ext uri="{FF2B5EF4-FFF2-40B4-BE49-F238E27FC236}">
                  <a16:creationId xmlns:a16="http://schemas.microsoft.com/office/drawing/2014/main" id="{43A4DE1F-376D-5AFD-E07C-A5092DB1511A}"/>
                </a:ext>
              </a:extLst>
            </p:cNvPr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18;p67">
              <a:extLst>
                <a:ext uri="{FF2B5EF4-FFF2-40B4-BE49-F238E27FC236}">
                  <a16:creationId xmlns:a16="http://schemas.microsoft.com/office/drawing/2014/main" id="{F1C8FBD7-C8E0-97C8-D539-6A72AE069EB8}"/>
                </a:ext>
              </a:extLst>
            </p:cNvPr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19;p67">
              <a:extLst>
                <a:ext uri="{FF2B5EF4-FFF2-40B4-BE49-F238E27FC236}">
                  <a16:creationId xmlns:a16="http://schemas.microsoft.com/office/drawing/2014/main" id="{813BE7BC-855F-68DA-B9A9-98792119C993}"/>
                </a:ext>
              </a:extLst>
            </p:cNvPr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20;p67">
              <a:extLst>
                <a:ext uri="{FF2B5EF4-FFF2-40B4-BE49-F238E27FC236}">
                  <a16:creationId xmlns:a16="http://schemas.microsoft.com/office/drawing/2014/main" id="{4F50BE4C-6510-ABA4-6065-F54AD343DC34}"/>
                </a:ext>
              </a:extLst>
            </p:cNvPr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21;p67">
              <a:extLst>
                <a:ext uri="{FF2B5EF4-FFF2-40B4-BE49-F238E27FC236}">
                  <a16:creationId xmlns:a16="http://schemas.microsoft.com/office/drawing/2014/main" id="{53ED0A31-9D3B-82FB-2FC1-11DC5DBFF70B}"/>
                </a:ext>
              </a:extLst>
            </p:cNvPr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22;p67">
              <a:extLst>
                <a:ext uri="{FF2B5EF4-FFF2-40B4-BE49-F238E27FC236}">
                  <a16:creationId xmlns:a16="http://schemas.microsoft.com/office/drawing/2014/main" id="{3C75932E-7ACD-983B-A82A-3208B6811B95}"/>
                </a:ext>
              </a:extLst>
            </p:cNvPr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23;p67">
              <a:extLst>
                <a:ext uri="{FF2B5EF4-FFF2-40B4-BE49-F238E27FC236}">
                  <a16:creationId xmlns:a16="http://schemas.microsoft.com/office/drawing/2014/main" id="{76ECC8DB-0161-3472-3B41-4013736D8A5A}"/>
                </a:ext>
              </a:extLst>
            </p:cNvPr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24;p67">
              <a:extLst>
                <a:ext uri="{FF2B5EF4-FFF2-40B4-BE49-F238E27FC236}">
                  <a16:creationId xmlns:a16="http://schemas.microsoft.com/office/drawing/2014/main" id="{4AACDCF6-C7F1-83F8-210C-2571D0049F81}"/>
                </a:ext>
              </a:extLst>
            </p:cNvPr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25;p67">
              <a:extLst>
                <a:ext uri="{FF2B5EF4-FFF2-40B4-BE49-F238E27FC236}">
                  <a16:creationId xmlns:a16="http://schemas.microsoft.com/office/drawing/2014/main" id="{A8854304-25D9-AC92-EE03-6652658680D8}"/>
                </a:ext>
              </a:extLst>
            </p:cNvPr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26;p67">
              <a:extLst>
                <a:ext uri="{FF2B5EF4-FFF2-40B4-BE49-F238E27FC236}">
                  <a16:creationId xmlns:a16="http://schemas.microsoft.com/office/drawing/2014/main" id="{7E427BF6-5834-AB6B-673B-E08065539129}"/>
                </a:ext>
              </a:extLst>
            </p:cNvPr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27;p67">
              <a:extLst>
                <a:ext uri="{FF2B5EF4-FFF2-40B4-BE49-F238E27FC236}">
                  <a16:creationId xmlns:a16="http://schemas.microsoft.com/office/drawing/2014/main" id="{B909A7DC-4617-6911-AE46-0F4C2D627E53}"/>
                </a:ext>
              </a:extLst>
            </p:cNvPr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28;p67">
              <a:extLst>
                <a:ext uri="{FF2B5EF4-FFF2-40B4-BE49-F238E27FC236}">
                  <a16:creationId xmlns:a16="http://schemas.microsoft.com/office/drawing/2014/main" id="{AED08B17-B152-CB09-F231-F63010CB3E4E}"/>
                </a:ext>
              </a:extLst>
            </p:cNvPr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29;p67">
              <a:extLst>
                <a:ext uri="{FF2B5EF4-FFF2-40B4-BE49-F238E27FC236}">
                  <a16:creationId xmlns:a16="http://schemas.microsoft.com/office/drawing/2014/main" id="{54D988B5-1142-526A-58B4-D4C5E215D046}"/>
                </a:ext>
              </a:extLst>
            </p:cNvPr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30;p67">
              <a:extLst>
                <a:ext uri="{FF2B5EF4-FFF2-40B4-BE49-F238E27FC236}">
                  <a16:creationId xmlns:a16="http://schemas.microsoft.com/office/drawing/2014/main" id="{0F24A987-1272-4D19-693E-6DD6FF111936}"/>
                </a:ext>
              </a:extLst>
            </p:cNvPr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31;p67">
              <a:extLst>
                <a:ext uri="{FF2B5EF4-FFF2-40B4-BE49-F238E27FC236}">
                  <a16:creationId xmlns:a16="http://schemas.microsoft.com/office/drawing/2014/main" id="{7BC4DCF7-E966-E127-55B3-657DE4190389}"/>
                </a:ext>
              </a:extLst>
            </p:cNvPr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32;p67">
              <a:extLst>
                <a:ext uri="{FF2B5EF4-FFF2-40B4-BE49-F238E27FC236}">
                  <a16:creationId xmlns:a16="http://schemas.microsoft.com/office/drawing/2014/main" id="{E3ACD2A8-8E98-552F-9663-5FCD0604D5F3}"/>
                </a:ext>
              </a:extLst>
            </p:cNvPr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33;p67">
              <a:extLst>
                <a:ext uri="{FF2B5EF4-FFF2-40B4-BE49-F238E27FC236}">
                  <a16:creationId xmlns:a16="http://schemas.microsoft.com/office/drawing/2014/main" id="{E84AA5D8-F5DF-8ED2-A204-764BC4AD9E1F}"/>
                </a:ext>
              </a:extLst>
            </p:cNvPr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34;p67">
              <a:extLst>
                <a:ext uri="{FF2B5EF4-FFF2-40B4-BE49-F238E27FC236}">
                  <a16:creationId xmlns:a16="http://schemas.microsoft.com/office/drawing/2014/main" id="{D8023265-9B6A-ED2D-13A0-0F85B348BEC9}"/>
                </a:ext>
              </a:extLst>
            </p:cNvPr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35;p67">
              <a:extLst>
                <a:ext uri="{FF2B5EF4-FFF2-40B4-BE49-F238E27FC236}">
                  <a16:creationId xmlns:a16="http://schemas.microsoft.com/office/drawing/2014/main" id="{D81C41A1-027B-B56C-34A6-6B374FCEC75A}"/>
                </a:ext>
              </a:extLst>
            </p:cNvPr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36;p67">
              <a:extLst>
                <a:ext uri="{FF2B5EF4-FFF2-40B4-BE49-F238E27FC236}">
                  <a16:creationId xmlns:a16="http://schemas.microsoft.com/office/drawing/2014/main" id="{A897591F-7A89-AD77-F879-843AE93EA9D4}"/>
                </a:ext>
              </a:extLst>
            </p:cNvPr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37;p67">
              <a:extLst>
                <a:ext uri="{FF2B5EF4-FFF2-40B4-BE49-F238E27FC236}">
                  <a16:creationId xmlns:a16="http://schemas.microsoft.com/office/drawing/2014/main" id="{EC1E96D8-FF3C-67C9-8D59-49863BA1C042}"/>
                </a:ext>
              </a:extLst>
            </p:cNvPr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38;p67">
              <a:extLst>
                <a:ext uri="{FF2B5EF4-FFF2-40B4-BE49-F238E27FC236}">
                  <a16:creationId xmlns:a16="http://schemas.microsoft.com/office/drawing/2014/main" id="{58110772-3080-58FE-A2A8-8D392C64F406}"/>
                </a:ext>
              </a:extLst>
            </p:cNvPr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5439;p67">
              <a:extLst>
                <a:ext uri="{FF2B5EF4-FFF2-40B4-BE49-F238E27FC236}">
                  <a16:creationId xmlns:a16="http://schemas.microsoft.com/office/drawing/2014/main" id="{EC20EFCC-CFD9-D8EF-0AFD-F7AD6C6BE127}"/>
                </a:ext>
              </a:extLst>
            </p:cNvPr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40;p67">
              <a:extLst>
                <a:ext uri="{FF2B5EF4-FFF2-40B4-BE49-F238E27FC236}">
                  <a16:creationId xmlns:a16="http://schemas.microsoft.com/office/drawing/2014/main" id="{DDCB6B95-70B1-DA73-3051-8FAA147BD9C6}"/>
                </a:ext>
              </a:extLst>
            </p:cNvPr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1283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51"/>
          <p:cNvSpPr txBox="1">
            <a:spLocks noGrp="1"/>
          </p:cNvSpPr>
          <p:nvPr>
            <p:ph type="title"/>
          </p:nvPr>
        </p:nvSpPr>
        <p:spPr>
          <a:xfrm>
            <a:off x="815250" y="2016150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THANK </a:t>
            </a:r>
            <a:r>
              <a:rPr lang="en" u="sng" dirty="0">
                <a:solidFill>
                  <a:schemeClr val="lt1"/>
                </a:solidFill>
              </a:rPr>
              <a:t>YOU</a:t>
            </a:r>
            <a:endParaRPr u="sng" dirty="0">
              <a:solidFill>
                <a:schemeClr val="lt1"/>
              </a:solidFill>
            </a:endParaRPr>
          </a:p>
        </p:txBody>
      </p:sp>
      <p:grpSp>
        <p:nvGrpSpPr>
          <p:cNvPr id="3598" name="Google Shape;3598;p51"/>
          <p:cNvGrpSpPr/>
          <p:nvPr/>
        </p:nvGrpSpPr>
        <p:grpSpPr>
          <a:xfrm>
            <a:off x="134723" y="3385116"/>
            <a:ext cx="3507563" cy="3707985"/>
            <a:chOff x="1676548" y="3147241"/>
            <a:chExt cx="3507563" cy="3707985"/>
          </a:xfrm>
        </p:grpSpPr>
        <p:sp>
          <p:nvSpPr>
            <p:cNvPr id="3599" name="Google Shape;3599;p51"/>
            <p:cNvSpPr/>
            <p:nvPr/>
          </p:nvSpPr>
          <p:spPr>
            <a:xfrm rot="-1735742">
              <a:off x="2832319" y="3772657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 rot="-1735742">
              <a:off x="2345940" y="3568830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1" name="Google Shape;3601;p51"/>
            <p:cNvGrpSpPr/>
            <p:nvPr/>
          </p:nvGrpSpPr>
          <p:grpSpPr>
            <a:xfrm rot="-1735962">
              <a:off x="2284516" y="3470339"/>
              <a:ext cx="2125629" cy="3061790"/>
              <a:chOff x="181453" y="1174394"/>
              <a:chExt cx="1804740" cy="2599577"/>
            </a:xfrm>
          </p:grpSpPr>
          <p:grpSp>
            <p:nvGrpSpPr>
              <p:cNvPr id="3602" name="Google Shape;3602;p51"/>
              <p:cNvGrpSpPr/>
              <p:nvPr/>
            </p:nvGrpSpPr>
            <p:grpSpPr>
              <a:xfrm>
                <a:off x="181453" y="1174394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603" name="Google Shape;3603;p51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51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51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51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51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51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51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0" name="Google Shape;3610;p51"/>
              <p:cNvGrpSpPr/>
              <p:nvPr/>
            </p:nvGrpSpPr>
            <p:grpSpPr>
              <a:xfrm>
                <a:off x="438458" y="1513843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611" name="Google Shape;3611;p51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51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51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51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51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51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51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618" name="Google Shape;3618;p51"/>
          <p:cNvGrpSpPr/>
          <p:nvPr/>
        </p:nvGrpSpPr>
        <p:grpSpPr>
          <a:xfrm>
            <a:off x="1213055" y="-441594"/>
            <a:ext cx="2045704" cy="1770059"/>
            <a:chOff x="6222494" y="3474678"/>
            <a:chExt cx="1406949" cy="1217372"/>
          </a:xfrm>
        </p:grpSpPr>
        <p:sp>
          <p:nvSpPr>
            <p:cNvPr id="3619" name="Google Shape;3619;p51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51"/>
          <p:cNvGrpSpPr/>
          <p:nvPr/>
        </p:nvGrpSpPr>
        <p:grpSpPr>
          <a:xfrm>
            <a:off x="6730190" y="3748325"/>
            <a:ext cx="2143513" cy="2253077"/>
            <a:chOff x="6731156" y="0"/>
            <a:chExt cx="1474218" cy="1549571"/>
          </a:xfrm>
        </p:grpSpPr>
        <p:sp>
          <p:nvSpPr>
            <p:cNvPr id="3657" name="Google Shape;3657;p51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51"/>
          <p:cNvGrpSpPr/>
          <p:nvPr/>
        </p:nvGrpSpPr>
        <p:grpSpPr>
          <a:xfrm>
            <a:off x="4167803" y="3811476"/>
            <a:ext cx="2036861" cy="1875524"/>
            <a:chOff x="4354222" y="153972"/>
            <a:chExt cx="1400867" cy="1289906"/>
          </a:xfrm>
        </p:grpSpPr>
        <p:sp>
          <p:nvSpPr>
            <p:cNvPr id="3688" name="Google Shape;3688;p51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51"/>
          <p:cNvGrpSpPr/>
          <p:nvPr/>
        </p:nvGrpSpPr>
        <p:grpSpPr>
          <a:xfrm>
            <a:off x="3482851" y="121690"/>
            <a:ext cx="1503100" cy="1139372"/>
            <a:chOff x="475775" y="3784023"/>
            <a:chExt cx="1050384" cy="796263"/>
          </a:xfrm>
        </p:grpSpPr>
        <p:sp>
          <p:nvSpPr>
            <p:cNvPr id="3713" name="Google Shape;3713;p51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6" name="Google Shape;3736;p51"/>
          <p:cNvGrpSpPr/>
          <p:nvPr/>
        </p:nvGrpSpPr>
        <p:grpSpPr>
          <a:xfrm>
            <a:off x="5470845" y="214834"/>
            <a:ext cx="1567670" cy="953085"/>
            <a:chOff x="6784369" y="2217533"/>
            <a:chExt cx="1139212" cy="692599"/>
          </a:xfrm>
        </p:grpSpPr>
        <p:sp>
          <p:nvSpPr>
            <p:cNvPr id="3737" name="Google Shape;3737;p51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9" name="Google Shape;3769;p51"/>
          <p:cNvGrpSpPr/>
          <p:nvPr/>
        </p:nvGrpSpPr>
        <p:grpSpPr>
          <a:xfrm>
            <a:off x="3145902" y="4338804"/>
            <a:ext cx="871985" cy="820863"/>
            <a:chOff x="2001532" y="3705200"/>
            <a:chExt cx="657358" cy="618819"/>
          </a:xfrm>
        </p:grpSpPr>
        <p:sp>
          <p:nvSpPr>
            <p:cNvPr id="3770" name="Google Shape;3770;p51"/>
            <p:cNvSpPr/>
            <p:nvPr/>
          </p:nvSpPr>
          <p:spPr>
            <a:xfrm>
              <a:off x="2101157" y="3705200"/>
              <a:ext cx="557732" cy="585672"/>
            </a:xfrm>
            <a:custGeom>
              <a:avLst/>
              <a:gdLst/>
              <a:ahLst/>
              <a:cxnLst/>
              <a:rect l="l" t="t" r="r" b="b"/>
              <a:pathLst>
                <a:path w="8364" h="8783" extrusionOk="0">
                  <a:moveTo>
                    <a:pt x="5794" y="6188"/>
                  </a:moveTo>
                  <a:cubicBezTo>
                    <a:pt x="6725" y="6883"/>
                    <a:pt x="8219" y="7053"/>
                    <a:pt x="8347" y="7065"/>
                  </a:cubicBezTo>
                  <a:lnTo>
                    <a:pt x="8363" y="7065"/>
                  </a:lnTo>
                  <a:cubicBezTo>
                    <a:pt x="8363" y="7065"/>
                    <a:pt x="7759" y="5599"/>
                    <a:pt x="6775" y="4863"/>
                  </a:cubicBezTo>
                  <a:cubicBezTo>
                    <a:pt x="6265" y="4483"/>
                    <a:pt x="5690" y="4367"/>
                    <a:pt x="5256" y="4354"/>
                  </a:cubicBezTo>
                  <a:cubicBezTo>
                    <a:pt x="5649" y="4300"/>
                    <a:pt x="6187" y="4168"/>
                    <a:pt x="6684" y="3804"/>
                  </a:cubicBezTo>
                  <a:cubicBezTo>
                    <a:pt x="7640" y="3134"/>
                    <a:pt x="8269" y="1784"/>
                    <a:pt x="8322" y="1652"/>
                  </a:cubicBezTo>
                  <a:lnTo>
                    <a:pt x="8322" y="1640"/>
                  </a:lnTo>
                  <a:cubicBezTo>
                    <a:pt x="8322" y="1640"/>
                    <a:pt x="6737" y="1759"/>
                    <a:pt x="5740" y="2467"/>
                  </a:cubicBezTo>
                  <a:cubicBezTo>
                    <a:pt x="5218" y="2847"/>
                    <a:pt x="4929" y="3357"/>
                    <a:pt x="4784" y="3763"/>
                  </a:cubicBezTo>
                  <a:cubicBezTo>
                    <a:pt x="4863" y="3369"/>
                    <a:pt x="4888" y="2819"/>
                    <a:pt x="4705" y="2231"/>
                  </a:cubicBezTo>
                  <a:cubicBezTo>
                    <a:pt x="4366" y="1118"/>
                    <a:pt x="3265" y="108"/>
                    <a:pt x="3158" y="17"/>
                  </a:cubicBezTo>
                  <a:lnTo>
                    <a:pt x="3158" y="1"/>
                  </a:lnTo>
                  <a:cubicBezTo>
                    <a:pt x="3158" y="1"/>
                    <a:pt x="2780" y="1548"/>
                    <a:pt x="3133" y="2715"/>
                  </a:cubicBezTo>
                  <a:cubicBezTo>
                    <a:pt x="3331" y="3332"/>
                    <a:pt x="3737" y="3763"/>
                    <a:pt x="4064" y="4027"/>
                  </a:cubicBezTo>
                  <a:cubicBezTo>
                    <a:pt x="3724" y="3829"/>
                    <a:pt x="3211" y="3634"/>
                    <a:pt x="2582" y="3618"/>
                  </a:cubicBezTo>
                  <a:cubicBezTo>
                    <a:pt x="1428" y="3605"/>
                    <a:pt x="120" y="4341"/>
                    <a:pt x="0" y="4404"/>
                  </a:cubicBezTo>
                  <a:lnTo>
                    <a:pt x="0" y="4404"/>
                  </a:lnTo>
                  <a:cubicBezTo>
                    <a:pt x="0" y="4404"/>
                    <a:pt x="1349" y="5244"/>
                    <a:pt x="2570" y="5269"/>
                  </a:cubicBezTo>
                  <a:cubicBezTo>
                    <a:pt x="3211" y="5269"/>
                    <a:pt x="3749" y="5021"/>
                    <a:pt x="4101" y="4785"/>
                  </a:cubicBezTo>
                  <a:cubicBezTo>
                    <a:pt x="3815" y="5062"/>
                    <a:pt x="3460" y="5480"/>
                    <a:pt x="3265" y="6071"/>
                  </a:cubicBezTo>
                  <a:cubicBezTo>
                    <a:pt x="2897" y="7172"/>
                    <a:pt x="3186" y="8638"/>
                    <a:pt x="3211" y="8770"/>
                  </a:cubicBezTo>
                  <a:lnTo>
                    <a:pt x="3211" y="8782"/>
                  </a:lnTo>
                  <a:cubicBezTo>
                    <a:pt x="3211" y="8782"/>
                    <a:pt x="4432" y="7748"/>
                    <a:pt x="4825" y="6593"/>
                  </a:cubicBezTo>
                  <a:cubicBezTo>
                    <a:pt x="5032" y="5977"/>
                    <a:pt x="4954" y="5401"/>
                    <a:pt x="4837" y="4996"/>
                  </a:cubicBezTo>
                  <a:cubicBezTo>
                    <a:pt x="5007" y="5348"/>
                    <a:pt x="5297" y="5807"/>
                    <a:pt x="5794" y="6188"/>
                  </a:cubicBezTo>
                  <a:close/>
                  <a:moveTo>
                    <a:pt x="4602" y="4367"/>
                  </a:moveTo>
                  <a:cubicBezTo>
                    <a:pt x="4602" y="4367"/>
                    <a:pt x="4614" y="4326"/>
                    <a:pt x="4627" y="4275"/>
                  </a:cubicBezTo>
                  <a:lnTo>
                    <a:pt x="4627" y="4326"/>
                  </a:lnTo>
                  <a:cubicBezTo>
                    <a:pt x="4627" y="4341"/>
                    <a:pt x="4614" y="4354"/>
                    <a:pt x="4614" y="4354"/>
                  </a:cubicBezTo>
                  <a:lnTo>
                    <a:pt x="4627" y="4354"/>
                  </a:lnTo>
                  <a:lnTo>
                    <a:pt x="4627" y="4367"/>
                  </a:lnTo>
                  <a:lnTo>
                    <a:pt x="4718" y="4367"/>
                  </a:lnTo>
                  <a:cubicBezTo>
                    <a:pt x="4693" y="4379"/>
                    <a:pt x="4680" y="4379"/>
                    <a:pt x="4668" y="4379"/>
                  </a:cubicBezTo>
                  <a:lnTo>
                    <a:pt x="4639" y="4379"/>
                  </a:lnTo>
                  <a:lnTo>
                    <a:pt x="4639" y="4392"/>
                  </a:lnTo>
                  <a:lnTo>
                    <a:pt x="4627" y="4392"/>
                  </a:lnTo>
                  <a:cubicBezTo>
                    <a:pt x="4627" y="4392"/>
                    <a:pt x="4639" y="4420"/>
                    <a:pt x="4652" y="4470"/>
                  </a:cubicBezTo>
                  <a:cubicBezTo>
                    <a:pt x="4639" y="4458"/>
                    <a:pt x="4639" y="4445"/>
                    <a:pt x="4627" y="4433"/>
                  </a:cubicBezTo>
                  <a:cubicBezTo>
                    <a:pt x="4627" y="4420"/>
                    <a:pt x="4614" y="4404"/>
                    <a:pt x="4614" y="4404"/>
                  </a:cubicBezTo>
                  <a:lnTo>
                    <a:pt x="4614" y="4420"/>
                  </a:lnTo>
                  <a:lnTo>
                    <a:pt x="4614" y="4404"/>
                  </a:lnTo>
                  <a:cubicBezTo>
                    <a:pt x="4614" y="4404"/>
                    <a:pt x="4573" y="4420"/>
                    <a:pt x="4535" y="4458"/>
                  </a:cubicBezTo>
                  <a:cubicBezTo>
                    <a:pt x="4548" y="4445"/>
                    <a:pt x="4561" y="4433"/>
                    <a:pt x="4561" y="4420"/>
                  </a:cubicBezTo>
                  <a:cubicBezTo>
                    <a:pt x="4573" y="4404"/>
                    <a:pt x="4589" y="4404"/>
                    <a:pt x="4589" y="4404"/>
                  </a:cubicBezTo>
                  <a:cubicBezTo>
                    <a:pt x="4589" y="4404"/>
                    <a:pt x="4589" y="4392"/>
                    <a:pt x="4573" y="4392"/>
                  </a:cubicBezTo>
                  <a:lnTo>
                    <a:pt x="4589" y="4392"/>
                  </a:lnTo>
                  <a:cubicBezTo>
                    <a:pt x="4589" y="4392"/>
                    <a:pt x="4561" y="4367"/>
                    <a:pt x="4523" y="4326"/>
                  </a:cubicBezTo>
                  <a:cubicBezTo>
                    <a:pt x="4535" y="4341"/>
                    <a:pt x="4548" y="4354"/>
                    <a:pt x="4561" y="4354"/>
                  </a:cubicBezTo>
                  <a:cubicBezTo>
                    <a:pt x="4573" y="4367"/>
                    <a:pt x="4589" y="4367"/>
                    <a:pt x="4589" y="4367"/>
                  </a:cubicBezTo>
                  <a:lnTo>
                    <a:pt x="4589" y="4354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2310877" y="4028616"/>
              <a:ext cx="249193" cy="181910"/>
            </a:xfrm>
            <a:custGeom>
              <a:avLst/>
              <a:gdLst/>
              <a:ahLst/>
              <a:cxnLst/>
              <a:rect l="l" t="t" r="r" b="b"/>
              <a:pathLst>
                <a:path w="3737" h="2728" extrusionOk="0">
                  <a:moveTo>
                    <a:pt x="511" y="0"/>
                  </a:moveTo>
                  <a:cubicBezTo>
                    <a:pt x="277" y="0"/>
                    <a:pt x="105" y="27"/>
                    <a:pt x="41" y="42"/>
                  </a:cubicBezTo>
                  <a:lnTo>
                    <a:pt x="0" y="42"/>
                  </a:lnTo>
                  <a:cubicBezTo>
                    <a:pt x="0" y="42"/>
                    <a:pt x="198" y="1102"/>
                    <a:pt x="1167" y="1835"/>
                  </a:cubicBezTo>
                  <a:cubicBezTo>
                    <a:pt x="2098" y="2530"/>
                    <a:pt x="3580" y="2715"/>
                    <a:pt x="3724" y="2728"/>
                  </a:cubicBezTo>
                  <a:lnTo>
                    <a:pt x="3737" y="2728"/>
                  </a:lnTo>
                  <a:cubicBezTo>
                    <a:pt x="3737" y="2728"/>
                    <a:pt x="3133" y="1246"/>
                    <a:pt x="2152" y="526"/>
                  </a:cubicBezTo>
                  <a:cubicBezTo>
                    <a:pt x="1581" y="92"/>
                    <a:pt x="941" y="0"/>
                    <a:pt x="51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2311677" y="4028549"/>
              <a:ext cx="219452" cy="160171"/>
            </a:xfrm>
            <a:custGeom>
              <a:avLst/>
              <a:gdLst/>
              <a:ahLst/>
              <a:cxnLst/>
              <a:rect l="l" t="t" r="r" b="b"/>
              <a:pathLst>
                <a:path w="3291" h="2402" extrusionOk="0">
                  <a:moveTo>
                    <a:pt x="394" y="1"/>
                  </a:moveTo>
                  <a:cubicBezTo>
                    <a:pt x="212" y="1"/>
                    <a:pt x="80" y="19"/>
                    <a:pt x="29" y="27"/>
                  </a:cubicBezTo>
                  <a:lnTo>
                    <a:pt x="1" y="43"/>
                  </a:lnTo>
                  <a:cubicBezTo>
                    <a:pt x="1" y="43"/>
                    <a:pt x="174" y="971"/>
                    <a:pt x="1039" y="1615"/>
                  </a:cubicBezTo>
                  <a:cubicBezTo>
                    <a:pt x="1863" y="2229"/>
                    <a:pt x="3162" y="2386"/>
                    <a:pt x="3278" y="2402"/>
                  </a:cubicBezTo>
                  <a:lnTo>
                    <a:pt x="3291" y="2402"/>
                  </a:lnTo>
                  <a:cubicBezTo>
                    <a:pt x="3291" y="2402"/>
                    <a:pt x="2753" y="1115"/>
                    <a:pt x="1888" y="474"/>
                  </a:cubicBezTo>
                  <a:cubicBezTo>
                    <a:pt x="1358" y="77"/>
                    <a:pt x="770" y="1"/>
                    <a:pt x="39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2326614" y="4040752"/>
              <a:ext cx="150436" cy="109359"/>
            </a:xfrm>
            <a:custGeom>
              <a:avLst/>
              <a:gdLst/>
              <a:ahLst/>
              <a:cxnLst/>
              <a:rect l="l" t="t" r="r" b="b"/>
              <a:pathLst>
                <a:path w="2256" h="1640" extrusionOk="0">
                  <a:moveTo>
                    <a:pt x="111" y="0"/>
                  </a:moveTo>
                  <a:cubicBezTo>
                    <a:pt x="73" y="0"/>
                    <a:pt x="45" y="1"/>
                    <a:pt x="28" y="1"/>
                  </a:cubicBezTo>
                  <a:cubicBezTo>
                    <a:pt x="13" y="1"/>
                    <a:pt x="0" y="17"/>
                    <a:pt x="0" y="17"/>
                  </a:cubicBezTo>
                  <a:cubicBezTo>
                    <a:pt x="0" y="17"/>
                    <a:pt x="157" y="593"/>
                    <a:pt x="761" y="1039"/>
                  </a:cubicBezTo>
                  <a:cubicBezTo>
                    <a:pt x="1312" y="1458"/>
                    <a:pt x="2177" y="1615"/>
                    <a:pt x="2255" y="1640"/>
                  </a:cubicBezTo>
                  <a:cubicBezTo>
                    <a:pt x="2255" y="1640"/>
                    <a:pt x="1850" y="803"/>
                    <a:pt x="1258" y="369"/>
                  </a:cubicBezTo>
                  <a:cubicBezTo>
                    <a:pt x="805" y="27"/>
                    <a:pt x="316" y="0"/>
                    <a:pt x="11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2310877" y="3848703"/>
              <a:ext cx="246459" cy="181643"/>
            </a:xfrm>
            <a:custGeom>
              <a:avLst/>
              <a:gdLst/>
              <a:ahLst/>
              <a:cxnLst/>
              <a:rect l="l" t="t" r="r" b="b"/>
              <a:pathLst>
                <a:path w="3696" h="2724" extrusionOk="0">
                  <a:moveTo>
                    <a:pt x="3696" y="0"/>
                  </a:moveTo>
                  <a:cubicBezTo>
                    <a:pt x="3696" y="0"/>
                    <a:pt x="2111" y="117"/>
                    <a:pt x="1114" y="824"/>
                  </a:cubicBezTo>
                  <a:cubicBezTo>
                    <a:pt x="211" y="1453"/>
                    <a:pt x="29" y="2488"/>
                    <a:pt x="0" y="2686"/>
                  </a:cubicBezTo>
                  <a:lnTo>
                    <a:pt x="0" y="2711"/>
                  </a:lnTo>
                  <a:cubicBezTo>
                    <a:pt x="0" y="2711"/>
                    <a:pt x="92" y="2724"/>
                    <a:pt x="247" y="2724"/>
                  </a:cubicBezTo>
                  <a:cubicBezTo>
                    <a:pt x="619" y="2724"/>
                    <a:pt x="1356" y="2652"/>
                    <a:pt x="2057" y="2161"/>
                  </a:cubicBezTo>
                  <a:cubicBezTo>
                    <a:pt x="3017" y="1494"/>
                    <a:pt x="3630" y="129"/>
                    <a:pt x="3696" y="13"/>
                  </a:cubicBezTo>
                  <a:lnTo>
                    <a:pt x="3696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2310010" y="3868842"/>
              <a:ext cx="218652" cy="161305"/>
            </a:xfrm>
            <a:custGeom>
              <a:avLst/>
              <a:gdLst/>
              <a:ahLst/>
              <a:cxnLst/>
              <a:rect l="l" t="t" r="r" b="b"/>
              <a:pathLst>
                <a:path w="3279" h="2419" extrusionOk="0">
                  <a:moveTo>
                    <a:pt x="3278" y="0"/>
                  </a:moveTo>
                  <a:cubicBezTo>
                    <a:pt x="3278" y="0"/>
                    <a:pt x="1875" y="117"/>
                    <a:pt x="998" y="733"/>
                  </a:cubicBezTo>
                  <a:cubicBezTo>
                    <a:pt x="199" y="1296"/>
                    <a:pt x="26" y="2214"/>
                    <a:pt x="13" y="2372"/>
                  </a:cubicBezTo>
                  <a:cubicBezTo>
                    <a:pt x="1" y="2397"/>
                    <a:pt x="1" y="2409"/>
                    <a:pt x="1" y="2409"/>
                  </a:cubicBezTo>
                  <a:cubicBezTo>
                    <a:pt x="1" y="2409"/>
                    <a:pt x="72" y="2419"/>
                    <a:pt x="194" y="2419"/>
                  </a:cubicBezTo>
                  <a:cubicBezTo>
                    <a:pt x="515" y="2419"/>
                    <a:pt x="1186" y="2356"/>
                    <a:pt x="1822" y="1900"/>
                  </a:cubicBezTo>
                  <a:cubicBezTo>
                    <a:pt x="2662" y="1309"/>
                    <a:pt x="3225" y="117"/>
                    <a:pt x="3265" y="13"/>
                  </a:cubicBezTo>
                  <a:cubicBezTo>
                    <a:pt x="3278" y="13"/>
                    <a:pt x="3278" y="0"/>
                    <a:pt x="327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2324947" y="3908052"/>
              <a:ext cx="149369" cy="109359"/>
            </a:xfrm>
            <a:custGeom>
              <a:avLst/>
              <a:gdLst/>
              <a:ahLst/>
              <a:cxnLst/>
              <a:rect l="l" t="t" r="r" b="b"/>
              <a:pathLst>
                <a:path w="2240" h="1640" extrusionOk="0">
                  <a:moveTo>
                    <a:pt x="2239" y="0"/>
                  </a:moveTo>
                  <a:cubicBezTo>
                    <a:pt x="2239" y="0"/>
                    <a:pt x="1324" y="145"/>
                    <a:pt x="720" y="563"/>
                  </a:cubicBezTo>
                  <a:cubicBezTo>
                    <a:pt x="182" y="957"/>
                    <a:pt x="25" y="1520"/>
                    <a:pt x="0" y="1626"/>
                  </a:cubicBezTo>
                  <a:lnTo>
                    <a:pt x="0" y="1639"/>
                  </a:lnTo>
                  <a:cubicBezTo>
                    <a:pt x="0" y="1639"/>
                    <a:pt x="13" y="1640"/>
                    <a:pt x="38" y="1640"/>
                  </a:cubicBezTo>
                  <a:cubicBezTo>
                    <a:pt x="180" y="1640"/>
                    <a:pt x="693" y="1613"/>
                    <a:pt x="1205" y="1246"/>
                  </a:cubicBezTo>
                  <a:cubicBezTo>
                    <a:pt x="1783" y="840"/>
                    <a:pt x="2202" y="79"/>
                    <a:pt x="2239" y="13"/>
                  </a:cubicBezTo>
                  <a:lnTo>
                    <a:pt x="2239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2187779" y="3738609"/>
              <a:ext cx="152103" cy="290936"/>
            </a:xfrm>
            <a:custGeom>
              <a:avLst/>
              <a:gdLst/>
              <a:ahLst/>
              <a:cxnLst/>
              <a:rect l="l" t="t" r="r" b="b"/>
              <a:pathLst>
                <a:path w="2281" h="4363" extrusionOk="0">
                  <a:moveTo>
                    <a:pt x="381" y="0"/>
                  </a:moveTo>
                  <a:cubicBezTo>
                    <a:pt x="381" y="0"/>
                    <a:pt x="0" y="1544"/>
                    <a:pt x="352" y="2711"/>
                  </a:cubicBezTo>
                  <a:cubicBezTo>
                    <a:pt x="679" y="3774"/>
                    <a:pt x="1610" y="4271"/>
                    <a:pt x="1780" y="4350"/>
                  </a:cubicBezTo>
                  <a:cubicBezTo>
                    <a:pt x="1809" y="4362"/>
                    <a:pt x="1821" y="4362"/>
                    <a:pt x="1821" y="4362"/>
                  </a:cubicBezTo>
                  <a:cubicBezTo>
                    <a:pt x="1821" y="4362"/>
                    <a:pt x="2280" y="3394"/>
                    <a:pt x="1925" y="2227"/>
                  </a:cubicBezTo>
                  <a:cubicBezTo>
                    <a:pt x="1585" y="1113"/>
                    <a:pt x="484" y="104"/>
                    <a:pt x="381" y="13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2201583" y="3772551"/>
              <a:ext cx="133898" cy="256994"/>
            </a:xfrm>
            <a:custGeom>
              <a:avLst/>
              <a:gdLst/>
              <a:ahLst/>
              <a:cxnLst/>
              <a:rect l="l" t="t" r="r" b="b"/>
              <a:pathLst>
                <a:path w="2008" h="3854" extrusionOk="0">
                  <a:moveTo>
                    <a:pt x="331" y="1"/>
                  </a:moveTo>
                  <a:cubicBezTo>
                    <a:pt x="331" y="1"/>
                    <a:pt x="1" y="1366"/>
                    <a:pt x="315" y="2400"/>
                  </a:cubicBezTo>
                  <a:cubicBezTo>
                    <a:pt x="605" y="3331"/>
                    <a:pt x="1416" y="3775"/>
                    <a:pt x="1573" y="3841"/>
                  </a:cubicBezTo>
                  <a:cubicBezTo>
                    <a:pt x="1589" y="3853"/>
                    <a:pt x="1602" y="3853"/>
                    <a:pt x="1602" y="3853"/>
                  </a:cubicBezTo>
                  <a:cubicBezTo>
                    <a:pt x="1602" y="3853"/>
                    <a:pt x="2007" y="3001"/>
                    <a:pt x="1680" y="1979"/>
                  </a:cubicBezTo>
                  <a:cubicBezTo>
                    <a:pt x="1378" y="998"/>
                    <a:pt x="422" y="92"/>
                    <a:pt x="331" y="13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2234124" y="3836300"/>
              <a:ext cx="82019" cy="175842"/>
            </a:xfrm>
            <a:custGeom>
              <a:avLst/>
              <a:gdLst/>
              <a:ahLst/>
              <a:cxnLst/>
              <a:rect l="l" t="t" r="r" b="b"/>
              <a:pathLst>
                <a:path w="1230" h="2637" extrusionOk="0">
                  <a:moveTo>
                    <a:pt x="142" y="1"/>
                  </a:moveTo>
                  <a:cubicBezTo>
                    <a:pt x="142" y="1"/>
                    <a:pt x="0" y="919"/>
                    <a:pt x="208" y="1614"/>
                  </a:cubicBezTo>
                  <a:cubicBezTo>
                    <a:pt x="406" y="2256"/>
                    <a:pt x="903" y="2570"/>
                    <a:pt x="994" y="2636"/>
                  </a:cubicBezTo>
                  <a:lnTo>
                    <a:pt x="1007" y="2636"/>
                  </a:lnTo>
                  <a:cubicBezTo>
                    <a:pt x="1007" y="2636"/>
                    <a:pt x="1230" y="2073"/>
                    <a:pt x="1007" y="1366"/>
                  </a:cubicBezTo>
                  <a:cubicBezTo>
                    <a:pt x="799" y="696"/>
                    <a:pt x="208" y="67"/>
                    <a:pt x="15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2001532" y="3980603"/>
              <a:ext cx="306873" cy="109359"/>
            </a:xfrm>
            <a:custGeom>
              <a:avLst/>
              <a:gdLst/>
              <a:ahLst/>
              <a:cxnLst/>
              <a:rect l="l" t="t" r="r" b="b"/>
              <a:pathLst>
                <a:path w="4602" h="1640" extrusionOk="0">
                  <a:moveTo>
                    <a:pt x="2565" y="0"/>
                  </a:moveTo>
                  <a:cubicBezTo>
                    <a:pt x="1421" y="0"/>
                    <a:pt x="131" y="709"/>
                    <a:pt x="13" y="774"/>
                  </a:cubicBezTo>
                  <a:cubicBezTo>
                    <a:pt x="13" y="787"/>
                    <a:pt x="0" y="787"/>
                    <a:pt x="0" y="787"/>
                  </a:cubicBezTo>
                  <a:cubicBezTo>
                    <a:pt x="0" y="787"/>
                    <a:pt x="1365" y="1627"/>
                    <a:pt x="2582" y="1639"/>
                  </a:cubicBezTo>
                  <a:cubicBezTo>
                    <a:pt x="2592" y="1639"/>
                    <a:pt x="2601" y="1639"/>
                    <a:pt x="2610" y="1639"/>
                  </a:cubicBezTo>
                  <a:cubicBezTo>
                    <a:pt x="3696" y="1639"/>
                    <a:pt x="4445" y="918"/>
                    <a:pt x="4573" y="787"/>
                  </a:cubicBezTo>
                  <a:cubicBezTo>
                    <a:pt x="4589" y="774"/>
                    <a:pt x="4602" y="762"/>
                    <a:pt x="4602" y="762"/>
                  </a:cubicBezTo>
                  <a:cubicBezTo>
                    <a:pt x="4602" y="762"/>
                    <a:pt x="3815" y="13"/>
                    <a:pt x="2595" y="1"/>
                  </a:cubicBezTo>
                  <a:cubicBezTo>
                    <a:pt x="2585" y="1"/>
                    <a:pt x="2575" y="0"/>
                    <a:pt x="2565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2037341" y="3987538"/>
              <a:ext cx="271064" cy="95289"/>
            </a:xfrm>
            <a:custGeom>
              <a:avLst/>
              <a:gdLst/>
              <a:ahLst/>
              <a:cxnLst/>
              <a:rect l="l" t="t" r="r" b="b"/>
              <a:pathLst>
                <a:path w="4065" h="1429" extrusionOk="0">
                  <a:moveTo>
                    <a:pt x="2264" y="0"/>
                  </a:moveTo>
                  <a:cubicBezTo>
                    <a:pt x="1249" y="0"/>
                    <a:pt x="119" y="630"/>
                    <a:pt x="14" y="683"/>
                  </a:cubicBezTo>
                  <a:lnTo>
                    <a:pt x="1" y="683"/>
                  </a:lnTo>
                  <a:cubicBezTo>
                    <a:pt x="1" y="683"/>
                    <a:pt x="1206" y="1416"/>
                    <a:pt x="2281" y="1428"/>
                  </a:cubicBezTo>
                  <a:cubicBezTo>
                    <a:pt x="2293" y="1429"/>
                    <a:pt x="2305" y="1429"/>
                    <a:pt x="2317" y="1429"/>
                  </a:cubicBezTo>
                  <a:cubicBezTo>
                    <a:pt x="3266" y="1429"/>
                    <a:pt x="3921" y="813"/>
                    <a:pt x="4036" y="683"/>
                  </a:cubicBezTo>
                  <a:cubicBezTo>
                    <a:pt x="4052" y="670"/>
                    <a:pt x="4065" y="670"/>
                    <a:pt x="4065" y="670"/>
                  </a:cubicBezTo>
                  <a:cubicBezTo>
                    <a:pt x="4065" y="670"/>
                    <a:pt x="3369" y="13"/>
                    <a:pt x="2294" y="0"/>
                  </a:cubicBezTo>
                  <a:cubicBezTo>
                    <a:pt x="2284" y="0"/>
                    <a:pt x="2274" y="0"/>
                    <a:pt x="226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2103825" y="4006810"/>
              <a:ext cx="185311" cy="56080"/>
            </a:xfrm>
            <a:custGeom>
              <a:avLst/>
              <a:gdLst/>
              <a:ahLst/>
              <a:cxnLst/>
              <a:rect l="l" t="t" r="r" b="b"/>
              <a:pathLst>
                <a:path w="2779" h="841" extrusionOk="0">
                  <a:moveTo>
                    <a:pt x="1538" y="0"/>
                  </a:moveTo>
                  <a:cubicBezTo>
                    <a:pt x="839" y="0"/>
                    <a:pt x="78" y="354"/>
                    <a:pt x="14" y="394"/>
                  </a:cubicBezTo>
                  <a:lnTo>
                    <a:pt x="1" y="394"/>
                  </a:lnTo>
                  <a:cubicBezTo>
                    <a:pt x="1" y="394"/>
                    <a:pt x="825" y="825"/>
                    <a:pt x="1561" y="841"/>
                  </a:cubicBezTo>
                  <a:cubicBezTo>
                    <a:pt x="2228" y="841"/>
                    <a:pt x="2687" y="473"/>
                    <a:pt x="2766" y="407"/>
                  </a:cubicBezTo>
                  <a:lnTo>
                    <a:pt x="2778" y="394"/>
                  </a:lnTo>
                  <a:cubicBezTo>
                    <a:pt x="2778" y="394"/>
                    <a:pt x="2306" y="13"/>
                    <a:pt x="1574" y="1"/>
                  </a:cubicBezTo>
                  <a:cubicBezTo>
                    <a:pt x="1562" y="1"/>
                    <a:pt x="1550" y="0"/>
                    <a:pt x="153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2194648" y="4033017"/>
              <a:ext cx="152169" cy="291002"/>
            </a:xfrm>
            <a:custGeom>
              <a:avLst/>
              <a:gdLst/>
              <a:ahLst/>
              <a:cxnLst/>
              <a:rect l="l" t="t" r="r" b="b"/>
              <a:pathLst>
                <a:path w="2282" h="4364" extrusionOk="0">
                  <a:moveTo>
                    <a:pt x="1718" y="1"/>
                  </a:moveTo>
                  <a:cubicBezTo>
                    <a:pt x="1718" y="1"/>
                    <a:pt x="775" y="498"/>
                    <a:pt x="381" y="1652"/>
                  </a:cubicBezTo>
                  <a:cubicBezTo>
                    <a:pt x="1" y="2753"/>
                    <a:pt x="303" y="4222"/>
                    <a:pt x="328" y="4351"/>
                  </a:cubicBezTo>
                  <a:lnTo>
                    <a:pt x="328" y="4363"/>
                  </a:lnTo>
                  <a:cubicBezTo>
                    <a:pt x="328" y="4363"/>
                    <a:pt x="1548" y="3341"/>
                    <a:pt x="1929" y="2190"/>
                  </a:cubicBezTo>
                  <a:cubicBezTo>
                    <a:pt x="2281" y="1140"/>
                    <a:pt x="1822" y="183"/>
                    <a:pt x="1731" y="26"/>
                  </a:cubicBezTo>
                  <a:cubicBezTo>
                    <a:pt x="1731" y="1"/>
                    <a:pt x="1718" y="1"/>
                    <a:pt x="1718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2209585" y="4033017"/>
              <a:ext cx="132832" cy="257861"/>
            </a:xfrm>
            <a:custGeom>
              <a:avLst/>
              <a:gdLst/>
              <a:ahLst/>
              <a:cxnLst/>
              <a:rect l="l" t="t" r="r" b="b"/>
              <a:pathLst>
                <a:path w="1992" h="3867" extrusionOk="0">
                  <a:moveTo>
                    <a:pt x="1507" y="1"/>
                  </a:moveTo>
                  <a:cubicBezTo>
                    <a:pt x="1507" y="1"/>
                    <a:pt x="683" y="448"/>
                    <a:pt x="327" y="1470"/>
                  </a:cubicBezTo>
                  <a:cubicBezTo>
                    <a:pt x="0" y="2438"/>
                    <a:pt x="249" y="3734"/>
                    <a:pt x="274" y="3854"/>
                  </a:cubicBezTo>
                  <a:lnTo>
                    <a:pt x="274" y="3866"/>
                  </a:lnTo>
                  <a:cubicBezTo>
                    <a:pt x="274" y="3866"/>
                    <a:pt x="1337" y="2948"/>
                    <a:pt x="1677" y="1926"/>
                  </a:cubicBezTo>
                  <a:cubicBezTo>
                    <a:pt x="1991" y="1011"/>
                    <a:pt x="1598" y="171"/>
                    <a:pt x="1519" y="26"/>
                  </a:cubicBezTo>
                  <a:lnTo>
                    <a:pt x="150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2240192" y="4050421"/>
              <a:ext cx="82086" cy="176709"/>
            </a:xfrm>
            <a:custGeom>
              <a:avLst/>
              <a:gdLst/>
              <a:ahLst/>
              <a:cxnLst/>
              <a:rect l="l" t="t" r="r" b="b"/>
              <a:pathLst>
                <a:path w="1231" h="2650" extrusionOk="0">
                  <a:moveTo>
                    <a:pt x="969" y="1"/>
                  </a:moveTo>
                  <a:cubicBezTo>
                    <a:pt x="969" y="1"/>
                    <a:pt x="460" y="344"/>
                    <a:pt x="224" y="1036"/>
                  </a:cubicBezTo>
                  <a:cubicBezTo>
                    <a:pt x="0" y="1706"/>
                    <a:pt x="104" y="2558"/>
                    <a:pt x="117" y="2649"/>
                  </a:cubicBezTo>
                  <a:cubicBezTo>
                    <a:pt x="117" y="2649"/>
                    <a:pt x="787" y="2008"/>
                    <a:pt x="1023" y="1300"/>
                  </a:cubicBezTo>
                  <a:cubicBezTo>
                    <a:pt x="1230" y="671"/>
                    <a:pt x="1023" y="121"/>
                    <a:pt x="982" y="14"/>
                  </a:cubicBezTo>
                  <a:lnTo>
                    <a:pt x="96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6" name="Google Shape;3786;p51"/>
          <p:cNvGrpSpPr/>
          <p:nvPr/>
        </p:nvGrpSpPr>
        <p:grpSpPr>
          <a:xfrm>
            <a:off x="-130988" y="2930838"/>
            <a:ext cx="1158808" cy="1073722"/>
            <a:chOff x="7893253" y="3121156"/>
            <a:chExt cx="856410" cy="793528"/>
          </a:xfrm>
        </p:grpSpPr>
        <p:sp>
          <p:nvSpPr>
            <p:cNvPr id="3787" name="Google Shape;3787;p51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1330226" y="572695"/>
            <a:ext cx="5245800" cy="1102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u="sng" dirty="0">
                <a:latin typeface="Baguet Script" panose="00000500000000000000" pitchFamily="2" charset="0"/>
              </a:rPr>
              <a:t>Objective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271" name="TextBox 2270">
            <a:extLst>
              <a:ext uri="{FF2B5EF4-FFF2-40B4-BE49-F238E27FC236}">
                <a16:creationId xmlns:a16="http://schemas.microsoft.com/office/drawing/2014/main" id="{A1D21EF5-E2BB-5005-62CC-15EA60271ACA}"/>
              </a:ext>
            </a:extLst>
          </p:cNvPr>
          <p:cNvSpPr txBox="1"/>
          <p:nvPr/>
        </p:nvSpPr>
        <p:spPr>
          <a:xfrm>
            <a:off x="228451" y="1884590"/>
            <a:ext cx="74564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This dataset contains detailed records of coffee sales from a vending machine.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dataset spans from March 2024 to Present time, capturing daily transaction data.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In this notebook, we are going to use EDA to discover the customer's purchasing patterns and sales trends which can aid in the inventory planning. 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2202" name="Google Shape;2482;p42">
            <a:extLst>
              <a:ext uri="{FF2B5EF4-FFF2-40B4-BE49-F238E27FC236}">
                <a16:creationId xmlns:a16="http://schemas.microsoft.com/office/drawing/2014/main" id="{98D9CDDA-AAB3-5239-F558-679D65E2C827}"/>
              </a:ext>
            </a:extLst>
          </p:cNvPr>
          <p:cNvGrpSpPr/>
          <p:nvPr/>
        </p:nvGrpSpPr>
        <p:grpSpPr>
          <a:xfrm rot="15599770">
            <a:off x="6947342" y="1180364"/>
            <a:ext cx="1148352" cy="1064034"/>
            <a:chOff x="7893253" y="3121156"/>
            <a:chExt cx="856410" cy="793528"/>
          </a:xfrm>
        </p:grpSpPr>
        <p:sp>
          <p:nvSpPr>
            <p:cNvPr id="2203" name="Google Shape;2483;p42">
              <a:extLst>
                <a:ext uri="{FF2B5EF4-FFF2-40B4-BE49-F238E27FC236}">
                  <a16:creationId xmlns:a16="http://schemas.microsoft.com/office/drawing/2014/main" id="{0925CE26-5386-CBF9-31A8-1C7F85D2ECDB}"/>
                </a:ext>
              </a:extLst>
            </p:cNvPr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484;p42">
              <a:extLst>
                <a:ext uri="{FF2B5EF4-FFF2-40B4-BE49-F238E27FC236}">
                  <a16:creationId xmlns:a16="http://schemas.microsoft.com/office/drawing/2014/main" id="{374EE3EE-D74F-714C-1C27-A805FB9C8636}"/>
                </a:ext>
              </a:extLst>
            </p:cNvPr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485;p42">
              <a:extLst>
                <a:ext uri="{FF2B5EF4-FFF2-40B4-BE49-F238E27FC236}">
                  <a16:creationId xmlns:a16="http://schemas.microsoft.com/office/drawing/2014/main" id="{79EDDE60-074D-71A1-C91E-2069E579F8AF}"/>
                </a:ext>
              </a:extLst>
            </p:cNvPr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486;p42">
              <a:extLst>
                <a:ext uri="{FF2B5EF4-FFF2-40B4-BE49-F238E27FC236}">
                  <a16:creationId xmlns:a16="http://schemas.microsoft.com/office/drawing/2014/main" id="{321A6E7B-E771-FFAC-485D-290344B1971A}"/>
                </a:ext>
              </a:extLst>
            </p:cNvPr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487;p42">
              <a:extLst>
                <a:ext uri="{FF2B5EF4-FFF2-40B4-BE49-F238E27FC236}">
                  <a16:creationId xmlns:a16="http://schemas.microsoft.com/office/drawing/2014/main" id="{B38A5673-EE87-9A34-7738-08F8ABCC75C8}"/>
                </a:ext>
              </a:extLst>
            </p:cNvPr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488;p42">
              <a:extLst>
                <a:ext uri="{FF2B5EF4-FFF2-40B4-BE49-F238E27FC236}">
                  <a16:creationId xmlns:a16="http://schemas.microsoft.com/office/drawing/2014/main" id="{989DF1A7-86A7-B41F-22E7-5DEA4B8A8A75}"/>
                </a:ext>
              </a:extLst>
            </p:cNvPr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5404;p67">
            <a:extLst>
              <a:ext uri="{FF2B5EF4-FFF2-40B4-BE49-F238E27FC236}">
                <a16:creationId xmlns:a16="http://schemas.microsoft.com/office/drawing/2014/main" id="{5202FADA-D0B9-CC84-5338-FEBB185252B7}"/>
              </a:ext>
            </a:extLst>
          </p:cNvPr>
          <p:cNvGrpSpPr/>
          <p:nvPr/>
        </p:nvGrpSpPr>
        <p:grpSpPr>
          <a:xfrm>
            <a:off x="7411101" y="164617"/>
            <a:ext cx="1732899" cy="1638217"/>
            <a:chOff x="7311376" y="3129273"/>
            <a:chExt cx="1112616" cy="1051892"/>
          </a:xfrm>
        </p:grpSpPr>
        <p:sp>
          <p:nvSpPr>
            <p:cNvPr id="2210" name="Google Shape;5405;p67">
              <a:extLst>
                <a:ext uri="{FF2B5EF4-FFF2-40B4-BE49-F238E27FC236}">
                  <a16:creationId xmlns:a16="http://schemas.microsoft.com/office/drawing/2014/main" id="{60AE84E9-3CE4-03F1-86F8-BF0074A18FD9}"/>
                </a:ext>
              </a:extLst>
            </p:cNvPr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06;p67">
              <a:extLst>
                <a:ext uri="{FF2B5EF4-FFF2-40B4-BE49-F238E27FC236}">
                  <a16:creationId xmlns:a16="http://schemas.microsoft.com/office/drawing/2014/main" id="{1458515F-02DC-F1F9-3DCC-AE83CE605657}"/>
                </a:ext>
              </a:extLst>
            </p:cNvPr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07;p67">
              <a:extLst>
                <a:ext uri="{FF2B5EF4-FFF2-40B4-BE49-F238E27FC236}">
                  <a16:creationId xmlns:a16="http://schemas.microsoft.com/office/drawing/2014/main" id="{93DE1712-76B7-11BE-C044-CB2496D11E09}"/>
                </a:ext>
              </a:extLst>
            </p:cNvPr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08;p67">
              <a:extLst>
                <a:ext uri="{FF2B5EF4-FFF2-40B4-BE49-F238E27FC236}">
                  <a16:creationId xmlns:a16="http://schemas.microsoft.com/office/drawing/2014/main" id="{B2CD3204-AA55-6CEB-E5A2-F154326339CB}"/>
                </a:ext>
              </a:extLst>
            </p:cNvPr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09;p67">
              <a:extLst>
                <a:ext uri="{FF2B5EF4-FFF2-40B4-BE49-F238E27FC236}">
                  <a16:creationId xmlns:a16="http://schemas.microsoft.com/office/drawing/2014/main" id="{36EEDC97-3AC5-7FC8-DD5D-4921D956176B}"/>
                </a:ext>
              </a:extLst>
            </p:cNvPr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10;p67">
              <a:extLst>
                <a:ext uri="{FF2B5EF4-FFF2-40B4-BE49-F238E27FC236}">
                  <a16:creationId xmlns:a16="http://schemas.microsoft.com/office/drawing/2014/main" id="{821408E9-E66E-CC8E-F7CC-D28CD82643B6}"/>
                </a:ext>
              </a:extLst>
            </p:cNvPr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11;p67">
              <a:extLst>
                <a:ext uri="{FF2B5EF4-FFF2-40B4-BE49-F238E27FC236}">
                  <a16:creationId xmlns:a16="http://schemas.microsoft.com/office/drawing/2014/main" id="{A27CC13C-980E-8E07-97FC-A47318B4AC7D}"/>
                </a:ext>
              </a:extLst>
            </p:cNvPr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12;p67">
              <a:extLst>
                <a:ext uri="{FF2B5EF4-FFF2-40B4-BE49-F238E27FC236}">
                  <a16:creationId xmlns:a16="http://schemas.microsoft.com/office/drawing/2014/main" id="{CC592B2E-37A8-BAD9-107C-052159E1A064}"/>
                </a:ext>
              </a:extLst>
            </p:cNvPr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13;p67">
              <a:extLst>
                <a:ext uri="{FF2B5EF4-FFF2-40B4-BE49-F238E27FC236}">
                  <a16:creationId xmlns:a16="http://schemas.microsoft.com/office/drawing/2014/main" id="{DE405D64-D2DC-5966-F7C0-A59E0490A59F}"/>
                </a:ext>
              </a:extLst>
            </p:cNvPr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14;p67">
              <a:extLst>
                <a:ext uri="{FF2B5EF4-FFF2-40B4-BE49-F238E27FC236}">
                  <a16:creationId xmlns:a16="http://schemas.microsoft.com/office/drawing/2014/main" id="{C2D2FC6F-A84A-4365-0C3F-AB58D7A3D7E4}"/>
                </a:ext>
              </a:extLst>
            </p:cNvPr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15;p67">
              <a:extLst>
                <a:ext uri="{FF2B5EF4-FFF2-40B4-BE49-F238E27FC236}">
                  <a16:creationId xmlns:a16="http://schemas.microsoft.com/office/drawing/2014/main" id="{B5C50786-B24D-2435-3318-406C5B170455}"/>
                </a:ext>
              </a:extLst>
            </p:cNvPr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16;p67">
              <a:extLst>
                <a:ext uri="{FF2B5EF4-FFF2-40B4-BE49-F238E27FC236}">
                  <a16:creationId xmlns:a16="http://schemas.microsoft.com/office/drawing/2014/main" id="{62B44942-7FDE-2C5B-1BA9-D4692EE748F0}"/>
                </a:ext>
              </a:extLst>
            </p:cNvPr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17;p67">
              <a:extLst>
                <a:ext uri="{FF2B5EF4-FFF2-40B4-BE49-F238E27FC236}">
                  <a16:creationId xmlns:a16="http://schemas.microsoft.com/office/drawing/2014/main" id="{43A4DE1F-376D-5AFD-E07C-A5092DB1511A}"/>
                </a:ext>
              </a:extLst>
            </p:cNvPr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18;p67">
              <a:extLst>
                <a:ext uri="{FF2B5EF4-FFF2-40B4-BE49-F238E27FC236}">
                  <a16:creationId xmlns:a16="http://schemas.microsoft.com/office/drawing/2014/main" id="{F1C8FBD7-C8E0-97C8-D539-6A72AE069EB8}"/>
                </a:ext>
              </a:extLst>
            </p:cNvPr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19;p67">
              <a:extLst>
                <a:ext uri="{FF2B5EF4-FFF2-40B4-BE49-F238E27FC236}">
                  <a16:creationId xmlns:a16="http://schemas.microsoft.com/office/drawing/2014/main" id="{813BE7BC-855F-68DA-B9A9-98792119C993}"/>
                </a:ext>
              </a:extLst>
            </p:cNvPr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20;p67">
              <a:extLst>
                <a:ext uri="{FF2B5EF4-FFF2-40B4-BE49-F238E27FC236}">
                  <a16:creationId xmlns:a16="http://schemas.microsoft.com/office/drawing/2014/main" id="{4F50BE4C-6510-ABA4-6065-F54AD343DC34}"/>
                </a:ext>
              </a:extLst>
            </p:cNvPr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21;p67">
              <a:extLst>
                <a:ext uri="{FF2B5EF4-FFF2-40B4-BE49-F238E27FC236}">
                  <a16:creationId xmlns:a16="http://schemas.microsoft.com/office/drawing/2014/main" id="{53ED0A31-9D3B-82FB-2FC1-11DC5DBFF70B}"/>
                </a:ext>
              </a:extLst>
            </p:cNvPr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22;p67">
              <a:extLst>
                <a:ext uri="{FF2B5EF4-FFF2-40B4-BE49-F238E27FC236}">
                  <a16:creationId xmlns:a16="http://schemas.microsoft.com/office/drawing/2014/main" id="{3C75932E-7ACD-983B-A82A-3208B6811B95}"/>
                </a:ext>
              </a:extLst>
            </p:cNvPr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23;p67">
              <a:extLst>
                <a:ext uri="{FF2B5EF4-FFF2-40B4-BE49-F238E27FC236}">
                  <a16:creationId xmlns:a16="http://schemas.microsoft.com/office/drawing/2014/main" id="{76ECC8DB-0161-3472-3B41-4013736D8A5A}"/>
                </a:ext>
              </a:extLst>
            </p:cNvPr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24;p67">
              <a:extLst>
                <a:ext uri="{FF2B5EF4-FFF2-40B4-BE49-F238E27FC236}">
                  <a16:creationId xmlns:a16="http://schemas.microsoft.com/office/drawing/2014/main" id="{4AACDCF6-C7F1-83F8-210C-2571D0049F81}"/>
                </a:ext>
              </a:extLst>
            </p:cNvPr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25;p67">
              <a:extLst>
                <a:ext uri="{FF2B5EF4-FFF2-40B4-BE49-F238E27FC236}">
                  <a16:creationId xmlns:a16="http://schemas.microsoft.com/office/drawing/2014/main" id="{A8854304-25D9-AC92-EE03-6652658680D8}"/>
                </a:ext>
              </a:extLst>
            </p:cNvPr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26;p67">
              <a:extLst>
                <a:ext uri="{FF2B5EF4-FFF2-40B4-BE49-F238E27FC236}">
                  <a16:creationId xmlns:a16="http://schemas.microsoft.com/office/drawing/2014/main" id="{7E427BF6-5834-AB6B-673B-E08065539129}"/>
                </a:ext>
              </a:extLst>
            </p:cNvPr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27;p67">
              <a:extLst>
                <a:ext uri="{FF2B5EF4-FFF2-40B4-BE49-F238E27FC236}">
                  <a16:creationId xmlns:a16="http://schemas.microsoft.com/office/drawing/2014/main" id="{B909A7DC-4617-6911-AE46-0F4C2D627E53}"/>
                </a:ext>
              </a:extLst>
            </p:cNvPr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28;p67">
              <a:extLst>
                <a:ext uri="{FF2B5EF4-FFF2-40B4-BE49-F238E27FC236}">
                  <a16:creationId xmlns:a16="http://schemas.microsoft.com/office/drawing/2014/main" id="{AED08B17-B152-CB09-F231-F63010CB3E4E}"/>
                </a:ext>
              </a:extLst>
            </p:cNvPr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29;p67">
              <a:extLst>
                <a:ext uri="{FF2B5EF4-FFF2-40B4-BE49-F238E27FC236}">
                  <a16:creationId xmlns:a16="http://schemas.microsoft.com/office/drawing/2014/main" id="{54D988B5-1142-526A-58B4-D4C5E215D046}"/>
                </a:ext>
              </a:extLst>
            </p:cNvPr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30;p67">
              <a:extLst>
                <a:ext uri="{FF2B5EF4-FFF2-40B4-BE49-F238E27FC236}">
                  <a16:creationId xmlns:a16="http://schemas.microsoft.com/office/drawing/2014/main" id="{0F24A987-1272-4D19-693E-6DD6FF111936}"/>
                </a:ext>
              </a:extLst>
            </p:cNvPr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31;p67">
              <a:extLst>
                <a:ext uri="{FF2B5EF4-FFF2-40B4-BE49-F238E27FC236}">
                  <a16:creationId xmlns:a16="http://schemas.microsoft.com/office/drawing/2014/main" id="{7BC4DCF7-E966-E127-55B3-657DE4190389}"/>
                </a:ext>
              </a:extLst>
            </p:cNvPr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32;p67">
              <a:extLst>
                <a:ext uri="{FF2B5EF4-FFF2-40B4-BE49-F238E27FC236}">
                  <a16:creationId xmlns:a16="http://schemas.microsoft.com/office/drawing/2014/main" id="{E3ACD2A8-8E98-552F-9663-5FCD0604D5F3}"/>
                </a:ext>
              </a:extLst>
            </p:cNvPr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33;p67">
              <a:extLst>
                <a:ext uri="{FF2B5EF4-FFF2-40B4-BE49-F238E27FC236}">
                  <a16:creationId xmlns:a16="http://schemas.microsoft.com/office/drawing/2014/main" id="{E84AA5D8-F5DF-8ED2-A204-764BC4AD9E1F}"/>
                </a:ext>
              </a:extLst>
            </p:cNvPr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34;p67">
              <a:extLst>
                <a:ext uri="{FF2B5EF4-FFF2-40B4-BE49-F238E27FC236}">
                  <a16:creationId xmlns:a16="http://schemas.microsoft.com/office/drawing/2014/main" id="{D8023265-9B6A-ED2D-13A0-0F85B348BEC9}"/>
                </a:ext>
              </a:extLst>
            </p:cNvPr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35;p67">
              <a:extLst>
                <a:ext uri="{FF2B5EF4-FFF2-40B4-BE49-F238E27FC236}">
                  <a16:creationId xmlns:a16="http://schemas.microsoft.com/office/drawing/2014/main" id="{D81C41A1-027B-B56C-34A6-6B374FCEC75A}"/>
                </a:ext>
              </a:extLst>
            </p:cNvPr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36;p67">
              <a:extLst>
                <a:ext uri="{FF2B5EF4-FFF2-40B4-BE49-F238E27FC236}">
                  <a16:creationId xmlns:a16="http://schemas.microsoft.com/office/drawing/2014/main" id="{A897591F-7A89-AD77-F879-843AE93EA9D4}"/>
                </a:ext>
              </a:extLst>
            </p:cNvPr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37;p67">
              <a:extLst>
                <a:ext uri="{FF2B5EF4-FFF2-40B4-BE49-F238E27FC236}">
                  <a16:creationId xmlns:a16="http://schemas.microsoft.com/office/drawing/2014/main" id="{EC1E96D8-FF3C-67C9-8D59-49863BA1C042}"/>
                </a:ext>
              </a:extLst>
            </p:cNvPr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38;p67">
              <a:extLst>
                <a:ext uri="{FF2B5EF4-FFF2-40B4-BE49-F238E27FC236}">
                  <a16:creationId xmlns:a16="http://schemas.microsoft.com/office/drawing/2014/main" id="{58110772-3080-58FE-A2A8-8D392C64F406}"/>
                </a:ext>
              </a:extLst>
            </p:cNvPr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5439;p67">
              <a:extLst>
                <a:ext uri="{FF2B5EF4-FFF2-40B4-BE49-F238E27FC236}">
                  <a16:creationId xmlns:a16="http://schemas.microsoft.com/office/drawing/2014/main" id="{EC20EFCC-CFD9-D8EF-0AFD-F7AD6C6BE127}"/>
                </a:ext>
              </a:extLst>
            </p:cNvPr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40;p67">
              <a:extLst>
                <a:ext uri="{FF2B5EF4-FFF2-40B4-BE49-F238E27FC236}">
                  <a16:creationId xmlns:a16="http://schemas.microsoft.com/office/drawing/2014/main" id="{DDCB6B95-70B1-DA73-3051-8FAA147BD9C6}"/>
                </a:ext>
              </a:extLst>
            </p:cNvPr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19010-3365-3070-FD08-47C91E76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535308"/>
            <a:ext cx="6408234" cy="1645639"/>
          </a:xfrm>
        </p:spPr>
        <p:txBody>
          <a:bodyPr/>
          <a:lstStyle/>
          <a:p>
            <a:r>
              <a:rPr lang="en-GB" sz="4800" u="sng" dirty="0">
                <a:latin typeface="Baguet Script" panose="00000500000000000000" pitchFamily="2" charset="0"/>
                <a:cs typeface="Dreaming Outloud Script Pro" panose="020F0502020204030204" pitchFamily="66" charset="0"/>
              </a:rPr>
              <a:t>Loaded and cleaned the coffee sales data: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421AE-F669-4653-D826-F3D4E0A557D0}"/>
              </a:ext>
            </a:extLst>
          </p:cNvPr>
          <p:cNvSpPr txBox="1"/>
          <p:nvPr/>
        </p:nvSpPr>
        <p:spPr>
          <a:xfrm>
            <a:off x="974985" y="2690696"/>
            <a:ext cx="684684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Loaded the dataset using pd.read_csv('coffee_sales.csv') and handled missing values by filling them with either the median (for numerical columns) or the mode (for categorical columns). You also converted the 'Date' column to a proper datetime format and handled outliers using Z-score.</a:t>
            </a:r>
          </a:p>
          <a:p>
            <a:pPr marL="186262" indent="0">
              <a:buNone/>
            </a:pPr>
            <a:endParaRPr lang="en-IN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81A714-2A09-2072-90A1-F4BDECE28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4" t="24823" r="9045" b="47340"/>
          <a:stretch/>
        </p:blipFill>
        <p:spPr>
          <a:xfrm>
            <a:off x="617373" y="701039"/>
            <a:ext cx="7909253" cy="3647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8566D-A6AC-3FC0-3E1B-B93BBD097468}"/>
              </a:ext>
            </a:extLst>
          </p:cNvPr>
          <p:cNvSpPr txBox="1"/>
          <p:nvPr/>
        </p:nvSpPr>
        <p:spPr>
          <a:xfrm>
            <a:off x="617373" y="203954"/>
            <a:ext cx="1813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Baguet Script" panose="00000500000000000000" pitchFamily="2" charset="0"/>
              </a:rPr>
              <a:t>Import packages</a:t>
            </a:r>
            <a:endParaRPr lang="en-I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4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A32D88-F382-2977-7EEB-34B3E125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21922" r="11532" b="12344"/>
          <a:stretch/>
        </p:blipFill>
        <p:spPr>
          <a:xfrm>
            <a:off x="560439" y="708660"/>
            <a:ext cx="7943481" cy="3632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ECAB5-8648-ECF4-D969-3C1107C51156}"/>
              </a:ext>
            </a:extLst>
          </p:cNvPr>
          <p:cNvSpPr txBox="1"/>
          <p:nvPr/>
        </p:nvSpPr>
        <p:spPr>
          <a:xfrm>
            <a:off x="560439" y="249971"/>
            <a:ext cx="491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Baguet Script" panose="00000500000000000000" pitchFamily="2" charset="0"/>
              </a:rPr>
              <a:t>Load Data</a:t>
            </a:r>
            <a:endParaRPr lang="en-I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F2979-7ED8-CC16-0452-18FA4C27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9141" y="176446"/>
            <a:ext cx="7798419" cy="1459785"/>
          </a:xfrm>
        </p:spPr>
        <p:txBody>
          <a:bodyPr/>
          <a:lstStyle/>
          <a:p>
            <a:r>
              <a:rPr lang="en-GB" sz="4000" b="1" u="sng" dirty="0">
                <a:latin typeface="Baguet Script" panose="00000500000000000000" pitchFamily="2" charset="0"/>
              </a:rPr>
              <a:t>Conducted exploratory data analysis (EDA) to visualize sales trends</a:t>
            </a:r>
            <a:r>
              <a:rPr lang="en-GB" sz="4000" u="sng" dirty="0">
                <a:latin typeface="Baguet Script" panose="00000500000000000000" pitchFamily="2" charset="0"/>
              </a:rPr>
              <a:t>:</a:t>
            </a:r>
            <a:endParaRPr lang="en-IN" sz="40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7E8AA55-A28E-3345-14BB-B31D3E8BED28}"/>
              </a:ext>
            </a:extLst>
          </p:cNvPr>
          <p:cNvSpPr txBox="1">
            <a:spLocks/>
          </p:cNvSpPr>
          <p:nvPr/>
        </p:nvSpPr>
        <p:spPr>
          <a:xfrm flipH="1">
            <a:off x="928308" y="2392508"/>
            <a:ext cx="8111613" cy="23484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This dataset contains detailed records of coffee sales from a vending machine.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vending machine is the work of a dataset author who is committed to providing an open dataset to the community.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It is intended for analysis of purchasing patterns, sales trends, and customer preferences related to coffee products.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8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70036" y="1224342"/>
            <a:ext cx="7139521" cy="1769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latin typeface="Baguet Script" panose="00000500000000000000" pitchFamily="2" charset="0"/>
                <a:cs typeface="Dreaming Outloud Script Pro" panose="020F0502020204030204" pitchFamily="66" charset="0"/>
              </a:rPr>
              <a:t>Prepared the data for machine learning by handling categorical variables and splitting the dataset: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271" name="TextBox 2270">
            <a:extLst>
              <a:ext uri="{FF2B5EF4-FFF2-40B4-BE49-F238E27FC236}">
                <a16:creationId xmlns:a16="http://schemas.microsoft.com/office/drawing/2014/main" id="{A1D21EF5-E2BB-5005-62CC-15EA60271ACA}"/>
              </a:ext>
            </a:extLst>
          </p:cNvPr>
          <p:cNvSpPr txBox="1"/>
          <p:nvPr/>
        </p:nvSpPr>
        <p:spPr>
          <a:xfrm>
            <a:off x="293578" y="3041344"/>
            <a:ext cx="74564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Categorical variables were encoded using one-hot encoding (pd.get_dummies()), and</a:t>
            </a:r>
          </a:p>
          <a:p>
            <a:pPr marL="472012" indent="-285750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Split the data into training and test sets using train_test_split().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2202" name="Google Shape;2482;p42">
            <a:extLst>
              <a:ext uri="{FF2B5EF4-FFF2-40B4-BE49-F238E27FC236}">
                <a16:creationId xmlns:a16="http://schemas.microsoft.com/office/drawing/2014/main" id="{98D9CDDA-AAB3-5239-F558-679D65E2C827}"/>
              </a:ext>
            </a:extLst>
          </p:cNvPr>
          <p:cNvGrpSpPr/>
          <p:nvPr/>
        </p:nvGrpSpPr>
        <p:grpSpPr>
          <a:xfrm rot="15599770">
            <a:off x="6947342" y="1180364"/>
            <a:ext cx="1148352" cy="1064034"/>
            <a:chOff x="7893253" y="3121156"/>
            <a:chExt cx="856410" cy="793528"/>
          </a:xfrm>
        </p:grpSpPr>
        <p:sp>
          <p:nvSpPr>
            <p:cNvPr id="2203" name="Google Shape;2483;p42">
              <a:extLst>
                <a:ext uri="{FF2B5EF4-FFF2-40B4-BE49-F238E27FC236}">
                  <a16:creationId xmlns:a16="http://schemas.microsoft.com/office/drawing/2014/main" id="{0925CE26-5386-CBF9-31A8-1C7F85D2ECDB}"/>
                </a:ext>
              </a:extLst>
            </p:cNvPr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484;p42">
              <a:extLst>
                <a:ext uri="{FF2B5EF4-FFF2-40B4-BE49-F238E27FC236}">
                  <a16:creationId xmlns:a16="http://schemas.microsoft.com/office/drawing/2014/main" id="{374EE3EE-D74F-714C-1C27-A805FB9C8636}"/>
                </a:ext>
              </a:extLst>
            </p:cNvPr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485;p42">
              <a:extLst>
                <a:ext uri="{FF2B5EF4-FFF2-40B4-BE49-F238E27FC236}">
                  <a16:creationId xmlns:a16="http://schemas.microsoft.com/office/drawing/2014/main" id="{79EDDE60-074D-71A1-C91E-2069E579F8AF}"/>
                </a:ext>
              </a:extLst>
            </p:cNvPr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486;p42">
              <a:extLst>
                <a:ext uri="{FF2B5EF4-FFF2-40B4-BE49-F238E27FC236}">
                  <a16:creationId xmlns:a16="http://schemas.microsoft.com/office/drawing/2014/main" id="{321A6E7B-E771-FFAC-485D-290344B1971A}"/>
                </a:ext>
              </a:extLst>
            </p:cNvPr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487;p42">
              <a:extLst>
                <a:ext uri="{FF2B5EF4-FFF2-40B4-BE49-F238E27FC236}">
                  <a16:creationId xmlns:a16="http://schemas.microsoft.com/office/drawing/2014/main" id="{B38A5673-EE87-9A34-7738-08F8ABCC75C8}"/>
                </a:ext>
              </a:extLst>
            </p:cNvPr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488;p42">
              <a:extLst>
                <a:ext uri="{FF2B5EF4-FFF2-40B4-BE49-F238E27FC236}">
                  <a16:creationId xmlns:a16="http://schemas.microsoft.com/office/drawing/2014/main" id="{989DF1A7-86A7-B41F-22E7-5DEA4B8A8A75}"/>
                </a:ext>
              </a:extLst>
            </p:cNvPr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5404;p67">
            <a:extLst>
              <a:ext uri="{FF2B5EF4-FFF2-40B4-BE49-F238E27FC236}">
                <a16:creationId xmlns:a16="http://schemas.microsoft.com/office/drawing/2014/main" id="{5202FADA-D0B9-CC84-5338-FEBB185252B7}"/>
              </a:ext>
            </a:extLst>
          </p:cNvPr>
          <p:cNvGrpSpPr/>
          <p:nvPr/>
        </p:nvGrpSpPr>
        <p:grpSpPr>
          <a:xfrm>
            <a:off x="7411101" y="164617"/>
            <a:ext cx="1732899" cy="1638217"/>
            <a:chOff x="7311376" y="3129273"/>
            <a:chExt cx="1112616" cy="1051892"/>
          </a:xfrm>
        </p:grpSpPr>
        <p:sp>
          <p:nvSpPr>
            <p:cNvPr id="2210" name="Google Shape;5405;p67">
              <a:extLst>
                <a:ext uri="{FF2B5EF4-FFF2-40B4-BE49-F238E27FC236}">
                  <a16:creationId xmlns:a16="http://schemas.microsoft.com/office/drawing/2014/main" id="{60AE84E9-3CE4-03F1-86F8-BF0074A18FD9}"/>
                </a:ext>
              </a:extLst>
            </p:cNvPr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06;p67">
              <a:extLst>
                <a:ext uri="{FF2B5EF4-FFF2-40B4-BE49-F238E27FC236}">
                  <a16:creationId xmlns:a16="http://schemas.microsoft.com/office/drawing/2014/main" id="{1458515F-02DC-F1F9-3DCC-AE83CE605657}"/>
                </a:ext>
              </a:extLst>
            </p:cNvPr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07;p67">
              <a:extLst>
                <a:ext uri="{FF2B5EF4-FFF2-40B4-BE49-F238E27FC236}">
                  <a16:creationId xmlns:a16="http://schemas.microsoft.com/office/drawing/2014/main" id="{93DE1712-76B7-11BE-C044-CB2496D11E09}"/>
                </a:ext>
              </a:extLst>
            </p:cNvPr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08;p67">
              <a:extLst>
                <a:ext uri="{FF2B5EF4-FFF2-40B4-BE49-F238E27FC236}">
                  <a16:creationId xmlns:a16="http://schemas.microsoft.com/office/drawing/2014/main" id="{B2CD3204-AA55-6CEB-E5A2-F154326339CB}"/>
                </a:ext>
              </a:extLst>
            </p:cNvPr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09;p67">
              <a:extLst>
                <a:ext uri="{FF2B5EF4-FFF2-40B4-BE49-F238E27FC236}">
                  <a16:creationId xmlns:a16="http://schemas.microsoft.com/office/drawing/2014/main" id="{36EEDC97-3AC5-7FC8-DD5D-4921D956176B}"/>
                </a:ext>
              </a:extLst>
            </p:cNvPr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10;p67">
              <a:extLst>
                <a:ext uri="{FF2B5EF4-FFF2-40B4-BE49-F238E27FC236}">
                  <a16:creationId xmlns:a16="http://schemas.microsoft.com/office/drawing/2014/main" id="{821408E9-E66E-CC8E-F7CC-D28CD82643B6}"/>
                </a:ext>
              </a:extLst>
            </p:cNvPr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11;p67">
              <a:extLst>
                <a:ext uri="{FF2B5EF4-FFF2-40B4-BE49-F238E27FC236}">
                  <a16:creationId xmlns:a16="http://schemas.microsoft.com/office/drawing/2014/main" id="{A27CC13C-980E-8E07-97FC-A47318B4AC7D}"/>
                </a:ext>
              </a:extLst>
            </p:cNvPr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12;p67">
              <a:extLst>
                <a:ext uri="{FF2B5EF4-FFF2-40B4-BE49-F238E27FC236}">
                  <a16:creationId xmlns:a16="http://schemas.microsoft.com/office/drawing/2014/main" id="{CC592B2E-37A8-BAD9-107C-052159E1A064}"/>
                </a:ext>
              </a:extLst>
            </p:cNvPr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13;p67">
              <a:extLst>
                <a:ext uri="{FF2B5EF4-FFF2-40B4-BE49-F238E27FC236}">
                  <a16:creationId xmlns:a16="http://schemas.microsoft.com/office/drawing/2014/main" id="{DE405D64-D2DC-5966-F7C0-A59E0490A59F}"/>
                </a:ext>
              </a:extLst>
            </p:cNvPr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14;p67">
              <a:extLst>
                <a:ext uri="{FF2B5EF4-FFF2-40B4-BE49-F238E27FC236}">
                  <a16:creationId xmlns:a16="http://schemas.microsoft.com/office/drawing/2014/main" id="{C2D2FC6F-A84A-4365-0C3F-AB58D7A3D7E4}"/>
                </a:ext>
              </a:extLst>
            </p:cNvPr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15;p67">
              <a:extLst>
                <a:ext uri="{FF2B5EF4-FFF2-40B4-BE49-F238E27FC236}">
                  <a16:creationId xmlns:a16="http://schemas.microsoft.com/office/drawing/2014/main" id="{B5C50786-B24D-2435-3318-406C5B170455}"/>
                </a:ext>
              </a:extLst>
            </p:cNvPr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16;p67">
              <a:extLst>
                <a:ext uri="{FF2B5EF4-FFF2-40B4-BE49-F238E27FC236}">
                  <a16:creationId xmlns:a16="http://schemas.microsoft.com/office/drawing/2014/main" id="{62B44942-7FDE-2C5B-1BA9-D4692EE748F0}"/>
                </a:ext>
              </a:extLst>
            </p:cNvPr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17;p67">
              <a:extLst>
                <a:ext uri="{FF2B5EF4-FFF2-40B4-BE49-F238E27FC236}">
                  <a16:creationId xmlns:a16="http://schemas.microsoft.com/office/drawing/2014/main" id="{43A4DE1F-376D-5AFD-E07C-A5092DB1511A}"/>
                </a:ext>
              </a:extLst>
            </p:cNvPr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18;p67">
              <a:extLst>
                <a:ext uri="{FF2B5EF4-FFF2-40B4-BE49-F238E27FC236}">
                  <a16:creationId xmlns:a16="http://schemas.microsoft.com/office/drawing/2014/main" id="{F1C8FBD7-C8E0-97C8-D539-6A72AE069EB8}"/>
                </a:ext>
              </a:extLst>
            </p:cNvPr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19;p67">
              <a:extLst>
                <a:ext uri="{FF2B5EF4-FFF2-40B4-BE49-F238E27FC236}">
                  <a16:creationId xmlns:a16="http://schemas.microsoft.com/office/drawing/2014/main" id="{813BE7BC-855F-68DA-B9A9-98792119C993}"/>
                </a:ext>
              </a:extLst>
            </p:cNvPr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20;p67">
              <a:extLst>
                <a:ext uri="{FF2B5EF4-FFF2-40B4-BE49-F238E27FC236}">
                  <a16:creationId xmlns:a16="http://schemas.microsoft.com/office/drawing/2014/main" id="{4F50BE4C-6510-ABA4-6065-F54AD343DC34}"/>
                </a:ext>
              </a:extLst>
            </p:cNvPr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21;p67">
              <a:extLst>
                <a:ext uri="{FF2B5EF4-FFF2-40B4-BE49-F238E27FC236}">
                  <a16:creationId xmlns:a16="http://schemas.microsoft.com/office/drawing/2014/main" id="{53ED0A31-9D3B-82FB-2FC1-11DC5DBFF70B}"/>
                </a:ext>
              </a:extLst>
            </p:cNvPr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22;p67">
              <a:extLst>
                <a:ext uri="{FF2B5EF4-FFF2-40B4-BE49-F238E27FC236}">
                  <a16:creationId xmlns:a16="http://schemas.microsoft.com/office/drawing/2014/main" id="{3C75932E-7ACD-983B-A82A-3208B6811B95}"/>
                </a:ext>
              </a:extLst>
            </p:cNvPr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23;p67">
              <a:extLst>
                <a:ext uri="{FF2B5EF4-FFF2-40B4-BE49-F238E27FC236}">
                  <a16:creationId xmlns:a16="http://schemas.microsoft.com/office/drawing/2014/main" id="{76ECC8DB-0161-3472-3B41-4013736D8A5A}"/>
                </a:ext>
              </a:extLst>
            </p:cNvPr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24;p67">
              <a:extLst>
                <a:ext uri="{FF2B5EF4-FFF2-40B4-BE49-F238E27FC236}">
                  <a16:creationId xmlns:a16="http://schemas.microsoft.com/office/drawing/2014/main" id="{4AACDCF6-C7F1-83F8-210C-2571D0049F81}"/>
                </a:ext>
              </a:extLst>
            </p:cNvPr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25;p67">
              <a:extLst>
                <a:ext uri="{FF2B5EF4-FFF2-40B4-BE49-F238E27FC236}">
                  <a16:creationId xmlns:a16="http://schemas.microsoft.com/office/drawing/2014/main" id="{A8854304-25D9-AC92-EE03-6652658680D8}"/>
                </a:ext>
              </a:extLst>
            </p:cNvPr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26;p67">
              <a:extLst>
                <a:ext uri="{FF2B5EF4-FFF2-40B4-BE49-F238E27FC236}">
                  <a16:creationId xmlns:a16="http://schemas.microsoft.com/office/drawing/2014/main" id="{7E427BF6-5834-AB6B-673B-E08065539129}"/>
                </a:ext>
              </a:extLst>
            </p:cNvPr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27;p67">
              <a:extLst>
                <a:ext uri="{FF2B5EF4-FFF2-40B4-BE49-F238E27FC236}">
                  <a16:creationId xmlns:a16="http://schemas.microsoft.com/office/drawing/2014/main" id="{B909A7DC-4617-6911-AE46-0F4C2D627E53}"/>
                </a:ext>
              </a:extLst>
            </p:cNvPr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28;p67">
              <a:extLst>
                <a:ext uri="{FF2B5EF4-FFF2-40B4-BE49-F238E27FC236}">
                  <a16:creationId xmlns:a16="http://schemas.microsoft.com/office/drawing/2014/main" id="{AED08B17-B152-CB09-F231-F63010CB3E4E}"/>
                </a:ext>
              </a:extLst>
            </p:cNvPr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29;p67">
              <a:extLst>
                <a:ext uri="{FF2B5EF4-FFF2-40B4-BE49-F238E27FC236}">
                  <a16:creationId xmlns:a16="http://schemas.microsoft.com/office/drawing/2014/main" id="{54D988B5-1142-526A-58B4-D4C5E215D046}"/>
                </a:ext>
              </a:extLst>
            </p:cNvPr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30;p67">
              <a:extLst>
                <a:ext uri="{FF2B5EF4-FFF2-40B4-BE49-F238E27FC236}">
                  <a16:creationId xmlns:a16="http://schemas.microsoft.com/office/drawing/2014/main" id="{0F24A987-1272-4D19-693E-6DD6FF111936}"/>
                </a:ext>
              </a:extLst>
            </p:cNvPr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31;p67">
              <a:extLst>
                <a:ext uri="{FF2B5EF4-FFF2-40B4-BE49-F238E27FC236}">
                  <a16:creationId xmlns:a16="http://schemas.microsoft.com/office/drawing/2014/main" id="{7BC4DCF7-E966-E127-55B3-657DE4190389}"/>
                </a:ext>
              </a:extLst>
            </p:cNvPr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32;p67">
              <a:extLst>
                <a:ext uri="{FF2B5EF4-FFF2-40B4-BE49-F238E27FC236}">
                  <a16:creationId xmlns:a16="http://schemas.microsoft.com/office/drawing/2014/main" id="{E3ACD2A8-8E98-552F-9663-5FCD0604D5F3}"/>
                </a:ext>
              </a:extLst>
            </p:cNvPr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33;p67">
              <a:extLst>
                <a:ext uri="{FF2B5EF4-FFF2-40B4-BE49-F238E27FC236}">
                  <a16:creationId xmlns:a16="http://schemas.microsoft.com/office/drawing/2014/main" id="{E84AA5D8-F5DF-8ED2-A204-764BC4AD9E1F}"/>
                </a:ext>
              </a:extLst>
            </p:cNvPr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34;p67">
              <a:extLst>
                <a:ext uri="{FF2B5EF4-FFF2-40B4-BE49-F238E27FC236}">
                  <a16:creationId xmlns:a16="http://schemas.microsoft.com/office/drawing/2014/main" id="{D8023265-9B6A-ED2D-13A0-0F85B348BEC9}"/>
                </a:ext>
              </a:extLst>
            </p:cNvPr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35;p67">
              <a:extLst>
                <a:ext uri="{FF2B5EF4-FFF2-40B4-BE49-F238E27FC236}">
                  <a16:creationId xmlns:a16="http://schemas.microsoft.com/office/drawing/2014/main" id="{D81C41A1-027B-B56C-34A6-6B374FCEC75A}"/>
                </a:ext>
              </a:extLst>
            </p:cNvPr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36;p67">
              <a:extLst>
                <a:ext uri="{FF2B5EF4-FFF2-40B4-BE49-F238E27FC236}">
                  <a16:creationId xmlns:a16="http://schemas.microsoft.com/office/drawing/2014/main" id="{A897591F-7A89-AD77-F879-843AE93EA9D4}"/>
                </a:ext>
              </a:extLst>
            </p:cNvPr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37;p67">
              <a:extLst>
                <a:ext uri="{FF2B5EF4-FFF2-40B4-BE49-F238E27FC236}">
                  <a16:creationId xmlns:a16="http://schemas.microsoft.com/office/drawing/2014/main" id="{EC1E96D8-FF3C-67C9-8D59-49863BA1C042}"/>
                </a:ext>
              </a:extLst>
            </p:cNvPr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38;p67">
              <a:extLst>
                <a:ext uri="{FF2B5EF4-FFF2-40B4-BE49-F238E27FC236}">
                  <a16:creationId xmlns:a16="http://schemas.microsoft.com/office/drawing/2014/main" id="{58110772-3080-58FE-A2A8-8D392C64F406}"/>
                </a:ext>
              </a:extLst>
            </p:cNvPr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5439;p67">
              <a:extLst>
                <a:ext uri="{FF2B5EF4-FFF2-40B4-BE49-F238E27FC236}">
                  <a16:creationId xmlns:a16="http://schemas.microsoft.com/office/drawing/2014/main" id="{EC20EFCC-CFD9-D8EF-0AFD-F7AD6C6BE127}"/>
                </a:ext>
              </a:extLst>
            </p:cNvPr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40;p67">
              <a:extLst>
                <a:ext uri="{FF2B5EF4-FFF2-40B4-BE49-F238E27FC236}">
                  <a16:creationId xmlns:a16="http://schemas.microsoft.com/office/drawing/2014/main" id="{DDCB6B95-70B1-DA73-3051-8FAA147BD9C6}"/>
                </a:ext>
              </a:extLst>
            </p:cNvPr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3162922"/>
      </p:ext>
    </p:extLst>
  </p:cSld>
  <p:clrMapOvr>
    <a:masterClrMapping/>
  </p:clrMapOvr>
</p:sld>
</file>

<file path=ppt/theme/theme1.xml><?xml version="1.0" encoding="utf-8"?>
<a:theme xmlns:a="http://schemas.openxmlformats.org/drawingml/2006/main" name="Cafe Bookstore Project Proposal by Slidesgo">
  <a:themeElements>
    <a:clrScheme name="Simple Light">
      <a:dk1>
        <a:srgbClr val="471108"/>
      </a:dk1>
      <a:lt1>
        <a:srgbClr val="00695A"/>
      </a:lt1>
      <a:dk2>
        <a:srgbClr val="F9E7C8"/>
      </a:dk2>
      <a:lt2>
        <a:srgbClr val="FFB887"/>
      </a:lt2>
      <a:accent1>
        <a:srgbClr val="E19453"/>
      </a:accent1>
      <a:accent2>
        <a:srgbClr val="C26433"/>
      </a:accent2>
      <a:accent3>
        <a:srgbClr val="A3432B"/>
      </a:accent3>
      <a:accent4>
        <a:srgbClr val="7F3C2A"/>
      </a:accent4>
      <a:accent5>
        <a:srgbClr val="509C7D"/>
      </a:accent5>
      <a:accent6>
        <a:srgbClr val="FFFFFF"/>
      </a:accent6>
      <a:hlink>
        <a:srgbClr val="4711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790</Words>
  <Application>Microsoft Office PowerPoint</Application>
  <PresentationFormat>On-screen Show (16:9)</PresentationFormat>
  <Paragraphs>73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Amasis MT Pro Medium</vt:lpstr>
      <vt:lpstr>DM Serif Display</vt:lpstr>
      <vt:lpstr>Wingdings</vt:lpstr>
      <vt:lpstr>Roboto</vt:lpstr>
      <vt:lpstr>Anton</vt:lpstr>
      <vt:lpstr>Arial</vt:lpstr>
      <vt:lpstr>Baguet Script</vt:lpstr>
      <vt:lpstr>Lato</vt:lpstr>
      <vt:lpstr>Cafe Bookstore Project Proposal by Slidesgo</vt:lpstr>
      <vt:lpstr>COFFEE SALES Analysis</vt:lpstr>
      <vt:lpstr>Introduction</vt:lpstr>
      <vt:lpstr>Tasks</vt:lpstr>
      <vt:lpstr>Objective</vt:lpstr>
      <vt:lpstr>Loaded and cleaned the coffee sales data:</vt:lpstr>
      <vt:lpstr>PowerPoint Presentation</vt:lpstr>
      <vt:lpstr>PowerPoint Presentation</vt:lpstr>
      <vt:lpstr>Conducted exploratory data analysis (EDA) to visualize sales trends:</vt:lpstr>
      <vt:lpstr>Prepared the data for machine learning by handling categorical variables and splitting the dataset: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Trained a simple linear regression model to predict sales:</vt:lpstr>
      <vt:lpstr>Evaluated the model's performance: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Neha Kushwaha</cp:lastModifiedBy>
  <cp:revision>4</cp:revision>
  <dcterms:modified xsi:type="dcterms:W3CDTF">2024-10-03T20:43:49Z</dcterms:modified>
</cp:coreProperties>
</file>